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82" r:id="rId2"/>
    <p:sldId id="303" r:id="rId3"/>
    <p:sldId id="272" r:id="rId4"/>
    <p:sldId id="274" r:id="rId5"/>
    <p:sldId id="256" r:id="rId6"/>
    <p:sldId id="273" r:id="rId7"/>
    <p:sldId id="275" r:id="rId8"/>
    <p:sldId id="276" r:id="rId9"/>
    <p:sldId id="277" r:id="rId10"/>
    <p:sldId id="279" r:id="rId11"/>
    <p:sldId id="280" r:id="rId12"/>
    <p:sldId id="284" r:id="rId13"/>
    <p:sldId id="285" r:id="rId14"/>
    <p:sldId id="287" r:id="rId15"/>
    <p:sldId id="288" r:id="rId16"/>
    <p:sldId id="289" r:id="rId17"/>
    <p:sldId id="278" r:id="rId18"/>
    <p:sldId id="281" r:id="rId19"/>
    <p:sldId id="283" r:id="rId20"/>
    <p:sldId id="290" r:id="rId21"/>
    <p:sldId id="291" r:id="rId22"/>
    <p:sldId id="292" r:id="rId23"/>
    <p:sldId id="286" r:id="rId24"/>
    <p:sldId id="301" r:id="rId25"/>
    <p:sldId id="293" r:id="rId26"/>
    <p:sldId id="294" r:id="rId27"/>
    <p:sldId id="295" r:id="rId28"/>
    <p:sldId id="297" r:id="rId29"/>
    <p:sldId id="296" r:id="rId30"/>
    <p:sldId id="299" r:id="rId31"/>
    <p:sldId id="298" r:id="rId32"/>
    <p:sldId id="302" r:id="rId33"/>
    <p:sldId id="300" r:id="rId34"/>
    <p:sldId id="304" r:id="rId35"/>
    <p:sldId id="305" r:id="rId36"/>
    <p:sldId id="306" r:id="rId37"/>
  </p:sldIdLst>
  <p:sldSz cx="46080363" cy="25920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tz" initials="w" lastIdx="1" clrIdx="0">
    <p:extLst>
      <p:ext uri="{19B8F6BF-5375-455C-9EA6-DF929625EA0E}">
        <p15:presenceInfo xmlns:p15="http://schemas.microsoft.com/office/powerpoint/2012/main" userId="wat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99FF33"/>
    <a:srgbClr val="D20000"/>
    <a:srgbClr val="FF2525"/>
    <a:srgbClr val="2D379B"/>
    <a:srgbClr val="B9B8C6"/>
    <a:srgbClr val="848391"/>
    <a:srgbClr val="595866"/>
    <a:srgbClr val="FBFBF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51" autoAdjust="0"/>
  </p:normalViewPr>
  <p:slideViewPr>
    <p:cSldViewPr snapToGrid="0">
      <p:cViewPr>
        <p:scale>
          <a:sx n="10" d="100"/>
          <a:sy n="10" d="100"/>
        </p:scale>
        <p:origin x="2688" y="110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00A10-60ED-43A5-8069-98197780E186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4FEFB-CE33-4CBF-8233-C496BC1769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24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4FEFB-CE33-4CBF-8233-C496BC1769BD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00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046" y="4242116"/>
            <a:ext cx="34560272" cy="9024244"/>
          </a:xfrm>
        </p:spPr>
        <p:txBody>
          <a:bodyPr anchor="b"/>
          <a:lstStyle>
            <a:lvl1pPr algn="ctr">
              <a:defRPr sz="226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046" y="13614370"/>
            <a:ext cx="34560272" cy="6258167"/>
          </a:xfrm>
        </p:spPr>
        <p:txBody>
          <a:bodyPr/>
          <a:lstStyle>
            <a:lvl1pPr marL="0" indent="0" algn="ctr">
              <a:buNone/>
              <a:defRPr sz="9071"/>
            </a:lvl1pPr>
            <a:lvl2pPr marL="1728033" indent="0" algn="ctr">
              <a:buNone/>
              <a:defRPr sz="7559"/>
            </a:lvl2pPr>
            <a:lvl3pPr marL="3456066" indent="0" algn="ctr">
              <a:buNone/>
              <a:defRPr sz="6803"/>
            </a:lvl3pPr>
            <a:lvl4pPr marL="5184099" indent="0" algn="ctr">
              <a:buNone/>
              <a:defRPr sz="6047"/>
            </a:lvl4pPr>
            <a:lvl5pPr marL="6912132" indent="0" algn="ctr">
              <a:buNone/>
              <a:defRPr sz="6047"/>
            </a:lvl5pPr>
            <a:lvl6pPr marL="8640166" indent="0" algn="ctr">
              <a:buNone/>
              <a:defRPr sz="6047"/>
            </a:lvl6pPr>
            <a:lvl7pPr marL="10368199" indent="0" algn="ctr">
              <a:buNone/>
              <a:defRPr sz="6047"/>
            </a:lvl7pPr>
            <a:lvl8pPr marL="12096232" indent="0" algn="ctr">
              <a:buNone/>
              <a:defRPr sz="6047"/>
            </a:lvl8pPr>
            <a:lvl9pPr marL="13824265" indent="0" algn="ctr">
              <a:buNone/>
              <a:defRPr sz="6047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66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147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6260" y="1380037"/>
            <a:ext cx="9936078" cy="2196659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025" y="1380037"/>
            <a:ext cx="29232230" cy="2196659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67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96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025" y="6462178"/>
            <a:ext cx="39744313" cy="10782289"/>
          </a:xfrm>
        </p:spPr>
        <p:txBody>
          <a:bodyPr anchor="b"/>
          <a:lstStyle>
            <a:lvl1pPr>
              <a:defRPr sz="226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025" y="17346472"/>
            <a:ext cx="39744313" cy="5670151"/>
          </a:xfrm>
        </p:spPr>
        <p:txBody>
          <a:bodyPr/>
          <a:lstStyle>
            <a:lvl1pPr marL="0" indent="0">
              <a:buNone/>
              <a:defRPr sz="9071">
                <a:solidFill>
                  <a:schemeClr val="tx1">
                    <a:tint val="75000"/>
                  </a:schemeClr>
                </a:solidFill>
              </a:defRPr>
            </a:lvl1pPr>
            <a:lvl2pPr marL="1728033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2pPr>
            <a:lvl3pPr marL="3456066" indent="0">
              <a:buNone/>
              <a:defRPr sz="6803">
                <a:solidFill>
                  <a:schemeClr val="tx1">
                    <a:tint val="75000"/>
                  </a:schemeClr>
                </a:solidFill>
              </a:defRPr>
            </a:lvl3pPr>
            <a:lvl4pPr marL="5184099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4pPr>
            <a:lvl5pPr marL="691213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5pPr>
            <a:lvl6pPr marL="8640166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6pPr>
            <a:lvl7pPr marL="10368199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7pPr>
            <a:lvl8pPr marL="1209623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8pPr>
            <a:lvl9pPr marL="13824265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5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025" y="6900186"/>
            <a:ext cx="19584154" cy="1644644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28184" y="6900186"/>
            <a:ext cx="19584154" cy="1644644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48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7" y="1380039"/>
            <a:ext cx="39744313" cy="501013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029" y="6354174"/>
            <a:ext cx="19494152" cy="3114082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029" y="9468256"/>
            <a:ext cx="19494152" cy="1392637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28184" y="6354174"/>
            <a:ext cx="19590156" cy="3114082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28184" y="9468256"/>
            <a:ext cx="19590156" cy="1392637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61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7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51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1728047"/>
            <a:ext cx="14862115" cy="6048163"/>
          </a:xfrm>
        </p:spPr>
        <p:txBody>
          <a:bodyPr anchor="b"/>
          <a:lstStyle>
            <a:lvl1pPr>
              <a:defRPr sz="120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0156" y="3732103"/>
            <a:ext cx="23328184" cy="18420497"/>
          </a:xfrm>
        </p:spPr>
        <p:txBody>
          <a:bodyPr/>
          <a:lstStyle>
            <a:lvl1pPr>
              <a:defRPr sz="12095"/>
            </a:lvl1pPr>
            <a:lvl2pPr>
              <a:defRPr sz="10583"/>
            </a:lvl2pPr>
            <a:lvl3pPr>
              <a:defRPr sz="9071"/>
            </a:lvl3pPr>
            <a:lvl4pPr>
              <a:defRPr sz="7559"/>
            </a:lvl4pPr>
            <a:lvl5pPr>
              <a:defRPr sz="7559"/>
            </a:lvl5pPr>
            <a:lvl6pPr>
              <a:defRPr sz="7559"/>
            </a:lvl6pPr>
            <a:lvl7pPr>
              <a:defRPr sz="7559"/>
            </a:lvl7pPr>
            <a:lvl8pPr>
              <a:defRPr sz="7559"/>
            </a:lvl8pPr>
            <a:lvl9pPr>
              <a:defRPr sz="7559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7776210"/>
            <a:ext cx="14862115" cy="14406391"/>
          </a:xfrm>
        </p:spPr>
        <p:txBody>
          <a:bodyPr/>
          <a:lstStyle>
            <a:lvl1pPr marL="0" indent="0">
              <a:buNone/>
              <a:defRPr sz="6047"/>
            </a:lvl1pPr>
            <a:lvl2pPr marL="1728033" indent="0">
              <a:buNone/>
              <a:defRPr sz="5291"/>
            </a:lvl2pPr>
            <a:lvl3pPr marL="3456066" indent="0">
              <a:buNone/>
              <a:defRPr sz="4536"/>
            </a:lvl3pPr>
            <a:lvl4pPr marL="5184099" indent="0">
              <a:buNone/>
              <a:defRPr sz="3780"/>
            </a:lvl4pPr>
            <a:lvl5pPr marL="6912132" indent="0">
              <a:buNone/>
              <a:defRPr sz="3780"/>
            </a:lvl5pPr>
            <a:lvl6pPr marL="8640166" indent="0">
              <a:buNone/>
              <a:defRPr sz="3780"/>
            </a:lvl6pPr>
            <a:lvl7pPr marL="10368199" indent="0">
              <a:buNone/>
              <a:defRPr sz="3780"/>
            </a:lvl7pPr>
            <a:lvl8pPr marL="12096232" indent="0">
              <a:buNone/>
              <a:defRPr sz="3780"/>
            </a:lvl8pPr>
            <a:lvl9pPr marL="13824265" indent="0">
              <a:buNone/>
              <a:defRPr sz="37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036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1728047"/>
            <a:ext cx="14862115" cy="6048163"/>
          </a:xfrm>
        </p:spPr>
        <p:txBody>
          <a:bodyPr anchor="b"/>
          <a:lstStyle>
            <a:lvl1pPr>
              <a:defRPr sz="120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0156" y="3732103"/>
            <a:ext cx="23328184" cy="18420497"/>
          </a:xfrm>
        </p:spPr>
        <p:txBody>
          <a:bodyPr anchor="t"/>
          <a:lstStyle>
            <a:lvl1pPr marL="0" indent="0">
              <a:buNone/>
              <a:defRPr sz="12095"/>
            </a:lvl1pPr>
            <a:lvl2pPr marL="1728033" indent="0">
              <a:buNone/>
              <a:defRPr sz="10583"/>
            </a:lvl2pPr>
            <a:lvl3pPr marL="3456066" indent="0">
              <a:buNone/>
              <a:defRPr sz="9071"/>
            </a:lvl3pPr>
            <a:lvl4pPr marL="5184099" indent="0">
              <a:buNone/>
              <a:defRPr sz="7559"/>
            </a:lvl4pPr>
            <a:lvl5pPr marL="6912132" indent="0">
              <a:buNone/>
              <a:defRPr sz="7559"/>
            </a:lvl5pPr>
            <a:lvl6pPr marL="8640166" indent="0">
              <a:buNone/>
              <a:defRPr sz="7559"/>
            </a:lvl6pPr>
            <a:lvl7pPr marL="10368199" indent="0">
              <a:buNone/>
              <a:defRPr sz="7559"/>
            </a:lvl7pPr>
            <a:lvl8pPr marL="12096232" indent="0">
              <a:buNone/>
              <a:defRPr sz="7559"/>
            </a:lvl8pPr>
            <a:lvl9pPr marL="13824265" indent="0">
              <a:buNone/>
              <a:defRPr sz="7559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7776210"/>
            <a:ext cx="14862115" cy="14406391"/>
          </a:xfrm>
        </p:spPr>
        <p:txBody>
          <a:bodyPr/>
          <a:lstStyle>
            <a:lvl1pPr marL="0" indent="0">
              <a:buNone/>
              <a:defRPr sz="6047"/>
            </a:lvl1pPr>
            <a:lvl2pPr marL="1728033" indent="0">
              <a:buNone/>
              <a:defRPr sz="5291"/>
            </a:lvl2pPr>
            <a:lvl3pPr marL="3456066" indent="0">
              <a:buNone/>
              <a:defRPr sz="4536"/>
            </a:lvl3pPr>
            <a:lvl4pPr marL="5184099" indent="0">
              <a:buNone/>
              <a:defRPr sz="3780"/>
            </a:lvl4pPr>
            <a:lvl5pPr marL="6912132" indent="0">
              <a:buNone/>
              <a:defRPr sz="3780"/>
            </a:lvl5pPr>
            <a:lvl6pPr marL="8640166" indent="0">
              <a:buNone/>
              <a:defRPr sz="3780"/>
            </a:lvl6pPr>
            <a:lvl7pPr marL="10368199" indent="0">
              <a:buNone/>
              <a:defRPr sz="3780"/>
            </a:lvl7pPr>
            <a:lvl8pPr marL="12096232" indent="0">
              <a:buNone/>
              <a:defRPr sz="3780"/>
            </a:lvl8pPr>
            <a:lvl9pPr marL="13824265" indent="0">
              <a:buNone/>
              <a:defRPr sz="37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93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025" y="1380039"/>
            <a:ext cx="39744313" cy="5010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025" y="6900186"/>
            <a:ext cx="39744313" cy="16446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025" y="24024651"/>
            <a:ext cx="10368082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5146B-03BE-4E8C-AC62-D2F6F3868238}" type="datetimeFigureOut">
              <a:rPr kumimoji="1" lang="ja-JP" altLang="en-US" smtClean="0"/>
              <a:t>2024/9/18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4120" y="24024651"/>
            <a:ext cx="15552123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4256" y="24024651"/>
            <a:ext cx="10368082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40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066" rtl="0" eaLnBrk="1" latinLnBrk="0" hangingPunct="1">
        <a:lnSpc>
          <a:spcPct val="90000"/>
        </a:lnSpc>
        <a:spcBef>
          <a:spcPct val="0"/>
        </a:spcBef>
        <a:buNone/>
        <a:defRPr kumimoji="1" sz="16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017" indent="-864017" algn="l" defTabSz="3456066" rtl="0" eaLnBrk="1" latinLnBrk="0" hangingPunct="1">
        <a:lnSpc>
          <a:spcPct val="90000"/>
        </a:lnSpc>
        <a:spcBef>
          <a:spcPts val="3780"/>
        </a:spcBef>
        <a:buFont typeface="Arial" panose="020B0604020202020204" pitchFamily="34" charset="0"/>
        <a:buChar char="•"/>
        <a:defRPr kumimoji="1" sz="10583" kern="1200">
          <a:solidFill>
            <a:schemeClr val="tx1"/>
          </a:solidFill>
          <a:latin typeface="+mn-lt"/>
          <a:ea typeface="+mn-ea"/>
          <a:cs typeface="+mn-cs"/>
        </a:defRPr>
      </a:lvl1pPr>
      <a:lvl2pPr marL="2592050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9071" kern="1200">
          <a:solidFill>
            <a:schemeClr val="tx1"/>
          </a:solidFill>
          <a:latin typeface="+mn-lt"/>
          <a:ea typeface="+mn-ea"/>
          <a:cs typeface="+mn-cs"/>
        </a:defRPr>
      </a:lvl2pPr>
      <a:lvl3pPr marL="4320083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7559" kern="1200">
          <a:solidFill>
            <a:schemeClr val="tx1"/>
          </a:solidFill>
          <a:latin typeface="+mn-lt"/>
          <a:ea typeface="+mn-ea"/>
          <a:cs typeface="+mn-cs"/>
        </a:defRPr>
      </a:lvl3pPr>
      <a:lvl4pPr marL="6048116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7776149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9504182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1232215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960248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4688282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1pPr>
      <a:lvl2pPr marL="1728033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2pPr>
      <a:lvl3pPr marL="3456066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3pPr>
      <a:lvl4pPr marL="5184099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6912132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8640166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0368199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096232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3824265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次は山陽新幹線だ。「電車でGO！ PLUG＆PLAY2 山陽新幹線編EX」の発売が12月7日に決定。予約受付を開始">
            <a:extLst>
              <a:ext uri="{FF2B5EF4-FFF2-40B4-BE49-F238E27FC236}">
                <a16:creationId xmlns:a16="http://schemas.microsoft.com/office/drawing/2014/main" id="{00039939-63C6-3484-C67A-79A37DC0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8" r="80133"/>
          <a:stretch/>
        </p:blipFill>
        <p:spPr bwMode="auto">
          <a:xfrm>
            <a:off x="2854861" y="2978101"/>
            <a:ext cx="8697113" cy="83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電車でGO！ PLUG&amp;PLAY2 山陽新幹線編EX」">
            <a:extLst>
              <a:ext uri="{FF2B5EF4-FFF2-40B4-BE49-F238E27FC236}">
                <a16:creationId xmlns:a16="http://schemas.microsoft.com/office/drawing/2014/main" id="{B9FF153B-1E99-4CB6-AA7D-3C76C3C4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4" r="78614"/>
          <a:stretch/>
        </p:blipFill>
        <p:spPr bwMode="auto">
          <a:xfrm>
            <a:off x="21632676" y="-1309717"/>
            <a:ext cx="9586743" cy="85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643CB6B-2B85-617F-BD5C-E35CF5AB249B}"/>
              </a:ext>
            </a:extLst>
          </p:cNvPr>
          <p:cNvSpPr/>
          <p:nvPr/>
        </p:nvSpPr>
        <p:spPr>
          <a:xfrm>
            <a:off x="18782878" y="1360935"/>
            <a:ext cx="2468662" cy="2500418"/>
          </a:xfrm>
          <a:prstGeom prst="rect">
            <a:avLst/>
          </a:prstGeom>
          <a:gradFill>
            <a:gsLst>
              <a:gs pos="31000">
                <a:srgbClr val="28A9F0"/>
              </a:gs>
              <a:gs pos="0">
                <a:srgbClr val="3FFFFF"/>
              </a:gs>
              <a:gs pos="100000">
                <a:srgbClr val="016BE6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3EEB22-FF8D-D009-CD94-4382962C752C}"/>
              </a:ext>
            </a:extLst>
          </p:cNvPr>
          <p:cNvSpPr/>
          <p:nvPr/>
        </p:nvSpPr>
        <p:spPr>
          <a:xfrm>
            <a:off x="20890599" y="6446520"/>
            <a:ext cx="2784290" cy="3115547"/>
          </a:xfrm>
          <a:prstGeom prst="rect">
            <a:avLst/>
          </a:prstGeom>
          <a:gradFill>
            <a:gsLst>
              <a:gs pos="31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3076" name="Picture 4" descr="最良の選択】 電車 で Go 京都">
            <a:extLst>
              <a:ext uri="{FF2B5EF4-FFF2-40B4-BE49-F238E27FC236}">
                <a16:creationId xmlns:a16="http://schemas.microsoft.com/office/drawing/2014/main" id="{DC126EC9-543F-C19E-60E6-B7A21BBE0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2" t="4425" r="1759" b="75658"/>
          <a:stretch/>
        </p:blipFill>
        <p:spPr bwMode="auto">
          <a:xfrm>
            <a:off x="10935590" y="5819843"/>
            <a:ext cx="7353732" cy="93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265F83-9DA4-3572-761F-172F63FB20BC}"/>
              </a:ext>
            </a:extLst>
          </p:cNvPr>
          <p:cNvSpPr/>
          <p:nvPr/>
        </p:nvSpPr>
        <p:spPr>
          <a:xfrm flipH="1">
            <a:off x="35482047" y="440"/>
            <a:ext cx="10598316" cy="14325601"/>
          </a:xfrm>
          <a:prstGeom prst="rect">
            <a:avLst/>
          </a:prstGeom>
          <a:gradFill>
            <a:gsLst>
              <a:gs pos="85000">
                <a:srgbClr val="ED191A"/>
              </a:gs>
              <a:gs pos="0">
                <a:srgbClr val="E40B0E"/>
              </a:gs>
              <a:gs pos="100000">
                <a:srgbClr val="FB2E2D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65BDDDC1-FF72-9796-5EE0-0E9D85471CA4}"/>
              </a:ext>
            </a:extLst>
          </p:cNvPr>
          <p:cNvSpPr/>
          <p:nvPr/>
        </p:nvSpPr>
        <p:spPr>
          <a:xfrm rot="-1860000">
            <a:off x="36084463" y="12003355"/>
            <a:ext cx="2190066" cy="2946664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2AB10BC8-E4E4-A3F5-C264-D283569E4A16}"/>
              </a:ext>
            </a:extLst>
          </p:cNvPr>
          <p:cNvSpPr/>
          <p:nvPr/>
        </p:nvSpPr>
        <p:spPr>
          <a:xfrm rot="-1860000">
            <a:off x="32626671" y="8750142"/>
            <a:ext cx="8107680" cy="70149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" name="テキスト ボックス 2048">
            <a:extLst>
              <a:ext uri="{FF2B5EF4-FFF2-40B4-BE49-F238E27FC236}">
                <a16:creationId xmlns:a16="http://schemas.microsoft.com/office/drawing/2014/main" id="{2806A226-8BE7-984C-B885-E9A88BDC773D}"/>
              </a:ext>
            </a:extLst>
          </p:cNvPr>
          <p:cNvSpPr txBox="1"/>
          <p:nvPr/>
        </p:nvSpPr>
        <p:spPr>
          <a:xfrm>
            <a:off x="14975539" y="13142652"/>
            <a:ext cx="18236789" cy="1855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解 </a:t>
            </a:r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  </a:t>
            </a:r>
            <a:endParaRPr kumimoji="1" lang="en-US" altLang="ja-JP" sz="60000" b="1" i="1" dirty="0">
              <a:ln w="57150">
                <a:solidFill>
                  <a:schemeClr val="bg1"/>
                </a:solidFill>
              </a:ln>
              <a:highlight>
                <a:srgbClr val="FF00FF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2AA50DE-CB65-2A6A-77FB-FB93313E6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0559" y="2617230"/>
            <a:ext cx="2067213" cy="20195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D62E918-F3D2-488E-D1D0-6F2EB1AC0C79}"/>
              </a:ext>
            </a:extLst>
          </p:cNvPr>
          <p:cNvSpPr/>
          <p:nvPr/>
        </p:nvSpPr>
        <p:spPr>
          <a:xfrm>
            <a:off x="18000612" y="1409091"/>
            <a:ext cx="12715337" cy="60588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E042F2-0C9D-9E08-FEBC-1B1FEF7807DF}"/>
              </a:ext>
            </a:extLst>
          </p:cNvPr>
          <p:cNvSpPr/>
          <p:nvPr/>
        </p:nvSpPr>
        <p:spPr>
          <a:xfrm>
            <a:off x="17668033" y="2718768"/>
            <a:ext cx="12715337" cy="6839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6C1E6C-8F9A-3746-1E36-4B2991B28F35}"/>
              </a:ext>
            </a:extLst>
          </p:cNvPr>
          <p:cNvSpPr/>
          <p:nvPr/>
        </p:nvSpPr>
        <p:spPr>
          <a:xfrm flipH="1">
            <a:off x="36571867" y="534539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416C5D6-5F0D-96BA-63E8-C9CC39819BE7}"/>
              </a:ext>
            </a:extLst>
          </p:cNvPr>
          <p:cNvSpPr/>
          <p:nvPr/>
        </p:nvSpPr>
        <p:spPr>
          <a:xfrm>
            <a:off x="18820543" y="4483952"/>
            <a:ext cx="12715337" cy="88835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AA20B7-728B-D45E-B750-37371BA73A20}"/>
              </a:ext>
            </a:extLst>
          </p:cNvPr>
          <p:cNvSpPr/>
          <p:nvPr/>
        </p:nvSpPr>
        <p:spPr>
          <a:xfrm flipH="1">
            <a:off x="36577311" y="132015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13D173C-12EC-5B8C-A12E-5A8C53844136}"/>
              </a:ext>
            </a:extLst>
          </p:cNvPr>
          <p:cNvSpPr/>
          <p:nvPr/>
        </p:nvSpPr>
        <p:spPr>
          <a:xfrm>
            <a:off x="18683876" y="5498307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DDDDBE1-F4FC-C93B-B68F-C0B57C92EF0B}"/>
              </a:ext>
            </a:extLst>
          </p:cNvPr>
          <p:cNvSpPr/>
          <p:nvPr/>
        </p:nvSpPr>
        <p:spPr>
          <a:xfrm flipH="1">
            <a:off x="36578917" y="2270954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029DDDD-F402-E3AE-0CE0-297FB0D2A0A2}"/>
              </a:ext>
            </a:extLst>
          </p:cNvPr>
          <p:cNvSpPr/>
          <p:nvPr/>
        </p:nvSpPr>
        <p:spPr>
          <a:xfrm>
            <a:off x="19321743" y="6940615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8E40DDC-5828-57B8-6C7D-7A8A83B5489B}"/>
              </a:ext>
            </a:extLst>
          </p:cNvPr>
          <p:cNvSpPr/>
          <p:nvPr/>
        </p:nvSpPr>
        <p:spPr>
          <a:xfrm flipH="1">
            <a:off x="36577311" y="3355437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E5B88E9-7744-E872-4E57-DC9A2B233378}"/>
              </a:ext>
            </a:extLst>
          </p:cNvPr>
          <p:cNvSpPr/>
          <p:nvPr/>
        </p:nvSpPr>
        <p:spPr>
          <a:xfrm>
            <a:off x="19860678" y="8096466"/>
            <a:ext cx="12715337" cy="11241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F4D19F-D36A-1AC1-C859-E6018089AAB7}"/>
              </a:ext>
            </a:extLst>
          </p:cNvPr>
          <p:cNvSpPr/>
          <p:nvPr/>
        </p:nvSpPr>
        <p:spPr>
          <a:xfrm flipH="1">
            <a:off x="36562071" y="445893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AEDC92-C949-215E-3142-7214654E44B8}"/>
              </a:ext>
            </a:extLst>
          </p:cNvPr>
          <p:cNvSpPr/>
          <p:nvPr/>
        </p:nvSpPr>
        <p:spPr>
          <a:xfrm>
            <a:off x="19740883" y="9310741"/>
            <a:ext cx="12715337" cy="135177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6264216-7739-7489-9C21-2B5428EF70B3}"/>
              </a:ext>
            </a:extLst>
          </p:cNvPr>
          <p:cNvSpPr/>
          <p:nvPr/>
        </p:nvSpPr>
        <p:spPr>
          <a:xfrm flipH="1">
            <a:off x="36653511" y="567991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28D4906-1297-BB59-257A-8F6E285A4ADA}"/>
              </a:ext>
            </a:extLst>
          </p:cNvPr>
          <p:cNvSpPr/>
          <p:nvPr/>
        </p:nvSpPr>
        <p:spPr>
          <a:xfrm>
            <a:off x="19912705" y="11220519"/>
            <a:ext cx="12715337" cy="148708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9EF7083-3C49-0D25-2A7D-69A36932CC16}"/>
              </a:ext>
            </a:extLst>
          </p:cNvPr>
          <p:cNvSpPr/>
          <p:nvPr/>
        </p:nvSpPr>
        <p:spPr>
          <a:xfrm flipH="1">
            <a:off x="36569130" y="707024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2F91FE7-4320-272F-1A77-7DD81ADDF642}"/>
              </a:ext>
            </a:extLst>
          </p:cNvPr>
          <p:cNvSpPr/>
          <p:nvPr/>
        </p:nvSpPr>
        <p:spPr>
          <a:xfrm>
            <a:off x="35536709" y="-26233"/>
            <a:ext cx="10687728" cy="810697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2B7855B-3567-0DB8-7E1D-451AECFE9763}"/>
              </a:ext>
            </a:extLst>
          </p:cNvPr>
          <p:cNvSpPr/>
          <p:nvPr/>
        </p:nvSpPr>
        <p:spPr>
          <a:xfrm>
            <a:off x="20017209" y="13322986"/>
            <a:ext cx="12715337" cy="409626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FDEBD9-CD5D-D6C7-1858-D24B8E11DAB5}"/>
              </a:ext>
            </a:extLst>
          </p:cNvPr>
          <p:cNvSpPr/>
          <p:nvPr/>
        </p:nvSpPr>
        <p:spPr>
          <a:xfrm flipH="1">
            <a:off x="36568081" y="8549525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48" name="正方形/長方形 2047">
            <a:extLst>
              <a:ext uri="{FF2B5EF4-FFF2-40B4-BE49-F238E27FC236}">
                <a16:creationId xmlns:a16="http://schemas.microsoft.com/office/drawing/2014/main" id="{2FB528D2-9B45-3D63-B83D-0385BB9DEA11}"/>
              </a:ext>
            </a:extLst>
          </p:cNvPr>
          <p:cNvSpPr/>
          <p:nvPr/>
        </p:nvSpPr>
        <p:spPr>
          <a:xfrm>
            <a:off x="45014242" y="0"/>
            <a:ext cx="463271" cy="128930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2F2EF9F-BC23-A4CF-2895-80CA1CF2F930}"/>
              </a:ext>
            </a:extLst>
          </p:cNvPr>
          <p:cNvSpPr/>
          <p:nvPr/>
        </p:nvSpPr>
        <p:spPr>
          <a:xfrm rot="-1860000">
            <a:off x="35398167" y="-2877226"/>
            <a:ext cx="8107680" cy="236046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26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BB56A8E-3C23-6C22-339C-481CC894F2E7}"/>
              </a:ext>
            </a:extLst>
          </p:cNvPr>
          <p:cNvSpPr/>
          <p:nvPr/>
        </p:nvSpPr>
        <p:spPr>
          <a:xfrm>
            <a:off x="4282552" y="1949415"/>
            <a:ext cx="9204960" cy="1493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E86F921-F23E-6086-0CE4-2CA89367B334}"/>
              </a:ext>
            </a:extLst>
          </p:cNvPr>
          <p:cNvSpPr/>
          <p:nvPr/>
        </p:nvSpPr>
        <p:spPr>
          <a:xfrm>
            <a:off x="4462334" y="2257749"/>
            <a:ext cx="8660464" cy="14935200"/>
          </a:xfrm>
          <a:prstGeom prst="rect">
            <a:avLst/>
          </a:prstGeom>
          <a:gradFill>
            <a:gsLst>
              <a:gs pos="0">
                <a:srgbClr val="0BFD82"/>
              </a:gs>
              <a:gs pos="100000">
                <a:srgbClr val="1EFCF2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026" name="Picture 2" descr="電車でGO2 ほくほく線 快速 HK100形 初級 - YouTube">
            <a:extLst>
              <a:ext uri="{FF2B5EF4-FFF2-40B4-BE49-F238E27FC236}">
                <a16:creationId xmlns:a16="http://schemas.microsoft.com/office/drawing/2014/main" id="{FADC6B66-7B6F-7EBC-918B-4AB72400E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7550" r="85598" b="77555"/>
          <a:stretch/>
        </p:blipFill>
        <p:spPr bwMode="auto">
          <a:xfrm>
            <a:off x="26872086" y="1648149"/>
            <a:ext cx="7879080" cy="94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9570D27-AFA4-AA6E-AE45-0728B5F7D7DF}"/>
              </a:ext>
            </a:extLst>
          </p:cNvPr>
          <p:cNvSpPr/>
          <p:nvPr/>
        </p:nvSpPr>
        <p:spPr>
          <a:xfrm flipV="1">
            <a:off x="3855721" y="3838249"/>
            <a:ext cx="9204960" cy="8990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F9A9E6-17FD-3566-CFA2-D05CD4017A4F}"/>
              </a:ext>
            </a:extLst>
          </p:cNvPr>
          <p:cNvSpPr/>
          <p:nvPr/>
        </p:nvSpPr>
        <p:spPr>
          <a:xfrm>
            <a:off x="3886780" y="6536845"/>
            <a:ext cx="9204960" cy="8990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B6BB1FE-4DA9-E2E9-0A80-FA919E18231B}"/>
              </a:ext>
            </a:extLst>
          </p:cNvPr>
          <p:cNvSpPr/>
          <p:nvPr/>
        </p:nvSpPr>
        <p:spPr>
          <a:xfrm>
            <a:off x="3917838" y="9725349"/>
            <a:ext cx="9204960" cy="986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2CD72CFD-0317-3A9F-4F0F-59E77118CAEF}"/>
              </a:ext>
            </a:extLst>
          </p:cNvPr>
          <p:cNvSpPr/>
          <p:nvPr/>
        </p:nvSpPr>
        <p:spPr>
          <a:xfrm rot="1454788">
            <a:off x="5548158" y="636024"/>
            <a:ext cx="8107680" cy="23324007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E81EC07-6BAD-355B-19D7-E18377BF316C}"/>
              </a:ext>
            </a:extLst>
          </p:cNvPr>
          <p:cNvSpPr/>
          <p:nvPr/>
        </p:nvSpPr>
        <p:spPr>
          <a:xfrm rot="1468451">
            <a:off x="15256373" y="7954703"/>
            <a:ext cx="3298112" cy="8686649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362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584F8C8-47B8-746D-7305-73BD07368E42}"/>
              </a:ext>
            </a:extLst>
          </p:cNvPr>
          <p:cNvSpPr/>
          <p:nvPr/>
        </p:nvSpPr>
        <p:spPr>
          <a:xfrm>
            <a:off x="0" y="0"/>
            <a:ext cx="12715337" cy="13106400"/>
          </a:xfrm>
          <a:prstGeom prst="rect">
            <a:avLst/>
          </a:prstGeom>
          <a:gradFill>
            <a:gsLst>
              <a:gs pos="35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c</a:t>
            </a:r>
            <a:endParaRPr lang="ja-JP" altLang="en-US" dirty="0"/>
          </a:p>
        </p:txBody>
      </p:sp>
      <p:sp>
        <p:nvSpPr>
          <p:cNvPr id="2055" name="正方形/長方形 2054">
            <a:extLst>
              <a:ext uri="{FF2B5EF4-FFF2-40B4-BE49-F238E27FC236}">
                <a16:creationId xmlns:a16="http://schemas.microsoft.com/office/drawing/2014/main" id="{9223D8CF-F1AA-60BB-1624-F3D7DECFB38E}"/>
              </a:ext>
            </a:extLst>
          </p:cNvPr>
          <p:cNvSpPr/>
          <p:nvPr/>
        </p:nvSpPr>
        <p:spPr>
          <a:xfrm>
            <a:off x="935417" y="0"/>
            <a:ext cx="12715337" cy="1971041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pic>
        <p:nvPicPr>
          <p:cNvPr id="2050" name="Picture 2" descr="次は山陽新幹線だ。「電車でGO！ PLUG＆PLAY2 山陽新幹線編EX」の発売が12月7日に決定。予約受付を開始">
            <a:extLst>
              <a:ext uri="{FF2B5EF4-FFF2-40B4-BE49-F238E27FC236}">
                <a16:creationId xmlns:a16="http://schemas.microsoft.com/office/drawing/2014/main" id="{00039939-63C6-3484-C67A-79A37DC0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8" r="80133"/>
          <a:stretch/>
        </p:blipFill>
        <p:spPr bwMode="auto">
          <a:xfrm>
            <a:off x="31948925" y="1992922"/>
            <a:ext cx="8697113" cy="83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電車でGO！ PLUG&amp;PLAY2 山陽新幹線編EX」">
            <a:extLst>
              <a:ext uri="{FF2B5EF4-FFF2-40B4-BE49-F238E27FC236}">
                <a16:creationId xmlns:a16="http://schemas.microsoft.com/office/drawing/2014/main" id="{B9FF153B-1E99-4CB6-AA7D-3C76C3C4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4" r="78614"/>
          <a:stretch/>
        </p:blipFill>
        <p:spPr bwMode="auto">
          <a:xfrm>
            <a:off x="31765019" y="10363200"/>
            <a:ext cx="9586743" cy="85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7BBAEC5C-8149-DBA0-6C5E-50F2C9F9F60C}"/>
              </a:ext>
            </a:extLst>
          </p:cNvPr>
          <p:cNvSpPr/>
          <p:nvPr/>
        </p:nvSpPr>
        <p:spPr>
          <a:xfrm rot="949862">
            <a:off x="6904592" y="-694324"/>
            <a:ext cx="8971427" cy="15397438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643CB6B-2B85-617F-BD5C-E35CF5AB249B}"/>
              </a:ext>
            </a:extLst>
          </p:cNvPr>
          <p:cNvSpPr/>
          <p:nvPr/>
        </p:nvSpPr>
        <p:spPr>
          <a:xfrm>
            <a:off x="27965395" y="2437741"/>
            <a:ext cx="2468662" cy="2500418"/>
          </a:xfrm>
          <a:prstGeom prst="rect">
            <a:avLst/>
          </a:prstGeom>
          <a:gradFill>
            <a:gsLst>
              <a:gs pos="31000">
                <a:srgbClr val="28A9F0"/>
              </a:gs>
              <a:gs pos="0">
                <a:srgbClr val="3FFFFF"/>
              </a:gs>
              <a:gs pos="100000">
                <a:srgbClr val="016BE6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4" name="Picture 2" descr="電車でGO2 ほくほく線 快速 HK100形 初級 - YouTube">
            <a:extLst>
              <a:ext uri="{FF2B5EF4-FFF2-40B4-BE49-F238E27FC236}">
                <a16:creationId xmlns:a16="http://schemas.microsoft.com/office/drawing/2014/main" id="{288FE2B8-7B27-5137-BAF1-97A8C9737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7550" r="85598" b="77555"/>
          <a:stretch/>
        </p:blipFill>
        <p:spPr bwMode="auto">
          <a:xfrm>
            <a:off x="19331884" y="1941822"/>
            <a:ext cx="7879080" cy="94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3EEB22-FF8D-D009-CD94-4382962C752C}"/>
              </a:ext>
            </a:extLst>
          </p:cNvPr>
          <p:cNvSpPr/>
          <p:nvPr/>
        </p:nvSpPr>
        <p:spPr>
          <a:xfrm>
            <a:off x="27965395" y="6178061"/>
            <a:ext cx="2784290" cy="3115547"/>
          </a:xfrm>
          <a:prstGeom prst="rect">
            <a:avLst/>
          </a:prstGeom>
          <a:gradFill>
            <a:gsLst>
              <a:gs pos="31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BCB6723-86F7-B449-06C5-1BDBA3F42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6" b="89677" l="8995" r="89683">
                        <a14:foregroundMark x1="8917" y1="25161" x2="9259" y2="34194"/>
                        <a14:foregroundMark x1="8201" y1="6237" x2="8627" y2="17486"/>
                        <a14:foregroundMark x1="9259" y1="34194" x2="6912" y2="25161"/>
                        <a14:foregroundMark x1="6359" y1="25161" x2="8201" y2="35914"/>
                        <a14:foregroundMark x1="8201" y1="35914" x2="7800" y2="25161"/>
                        <a14:foregroundMark x1="7785" y1="25161" x2="8995" y2="62151"/>
                        <a14:foregroundMark x1="8995" y1="62151" x2="8730" y2="44516"/>
                        <a14:foregroundMark x1="8730" y1="44516" x2="7407" y2="90108"/>
                        <a14:foregroundMark x1="7407" y1="90108" x2="9788" y2="72688"/>
                        <a14:foregroundMark x1="9788" y1="72688" x2="9259" y2="81935"/>
                        <a14:foregroundMark x1="64156" y1="3127" x2="65325" y2="3073"/>
                        <a14:foregroundMark x1="6085" y1="5806" x2="45250" y2="3999"/>
                        <a14:foregroundMark x1="78627" y1="4261" x2="85185" y2="4946"/>
                        <a14:foregroundMark x1="85185" y1="4946" x2="72751" y2="13118"/>
                        <a14:foregroundMark x1="72751" y1="13118" x2="72487" y2="13118"/>
                        <a14:backgroundMark x1="45503" y1="3656" x2="63228" y2="2151"/>
                        <a14:backgroundMark x1="63228" y1="2151" x2="59524" y2="3011"/>
                        <a14:backgroundMark x1="5026" y1="19570" x2="5026" y2="25161"/>
                        <a14:backgroundMark x1="5026" y1="18710" x2="6085" y2="20645"/>
                        <a14:backgroundMark x1="64550" y1="4086" x2="78307" y2="3656"/>
                        <a14:backgroundMark x1="78307" y1="3656" x2="79101" y2="3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24322928" y="9548954"/>
            <a:ext cx="4758871" cy="724097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9D29065-BEE7-2133-6AB4-19F64D0C8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18" b="89912" l="9833" r="89981">
                        <a14:foregroundMark x1="14286" y1="7018" x2="19295" y2="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96305" y="10030893"/>
            <a:ext cx="5134692" cy="6516009"/>
          </a:xfrm>
          <a:prstGeom prst="rect">
            <a:avLst/>
          </a:prstGeom>
        </p:spPr>
      </p:pic>
      <p:sp>
        <p:nvSpPr>
          <p:cNvPr id="2049" name="テキスト ボックス 2048">
            <a:extLst>
              <a:ext uri="{FF2B5EF4-FFF2-40B4-BE49-F238E27FC236}">
                <a16:creationId xmlns:a16="http://schemas.microsoft.com/office/drawing/2014/main" id="{CF0E3B77-2AD7-19DC-410E-81426C36A45A}"/>
              </a:ext>
            </a:extLst>
          </p:cNvPr>
          <p:cNvSpPr txBox="1"/>
          <p:nvPr/>
        </p:nvSpPr>
        <p:spPr>
          <a:xfrm>
            <a:off x="11608270" y="15242880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051" name="テキスト ボックス 2050">
            <a:extLst>
              <a:ext uri="{FF2B5EF4-FFF2-40B4-BE49-F238E27FC236}">
                <a16:creationId xmlns:a16="http://schemas.microsoft.com/office/drawing/2014/main" id="{5678DDB0-9EBF-2949-35F7-F9EC5AA0B1A1}"/>
              </a:ext>
            </a:extLst>
          </p:cNvPr>
          <p:cNvSpPr txBox="1"/>
          <p:nvPr/>
        </p:nvSpPr>
        <p:spPr>
          <a:xfrm>
            <a:off x="11405764" y="14807368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056" name="正方形/長方形 2055">
            <a:extLst>
              <a:ext uri="{FF2B5EF4-FFF2-40B4-BE49-F238E27FC236}">
                <a16:creationId xmlns:a16="http://schemas.microsoft.com/office/drawing/2014/main" id="{7E4DC7B7-9F88-18CB-4296-7DA1ACDFF9F1}"/>
              </a:ext>
            </a:extLst>
          </p:cNvPr>
          <p:cNvSpPr/>
          <p:nvPr/>
        </p:nvSpPr>
        <p:spPr>
          <a:xfrm>
            <a:off x="843882" y="1969097"/>
            <a:ext cx="12715337" cy="2656121"/>
          </a:xfrm>
          <a:prstGeom prst="rect">
            <a:avLst/>
          </a:prstGeom>
          <a:gradFill>
            <a:gsLst>
              <a:gs pos="100000">
                <a:srgbClr val="9E9E9E"/>
              </a:gs>
              <a:gs pos="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048" name="テキスト ボックス 2047">
            <a:extLst>
              <a:ext uri="{FF2B5EF4-FFF2-40B4-BE49-F238E27FC236}">
                <a16:creationId xmlns:a16="http://schemas.microsoft.com/office/drawing/2014/main" id="{F43983A5-09E5-0470-CA0D-7EDD449CEF1F}"/>
              </a:ext>
            </a:extLst>
          </p:cNvPr>
          <p:cNvSpPr txBox="1"/>
          <p:nvPr/>
        </p:nvSpPr>
        <p:spPr>
          <a:xfrm>
            <a:off x="15986536" y="15242880"/>
            <a:ext cx="7493386" cy="1855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00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切</a:t>
            </a:r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00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1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B2CE154-D19F-A565-953B-052957F93F51}"/>
              </a:ext>
            </a:extLst>
          </p:cNvPr>
          <p:cNvSpPr/>
          <p:nvPr/>
        </p:nvSpPr>
        <p:spPr>
          <a:xfrm flipH="1">
            <a:off x="0" y="186467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57" name="正方形/長方形 2056">
            <a:extLst>
              <a:ext uri="{FF2B5EF4-FFF2-40B4-BE49-F238E27FC236}">
                <a16:creationId xmlns:a16="http://schemas.microsoft.com/office/drawing/2014/main" id="{897572A6-F107-F6EE-0ACE-CB46B7205B59}"/>
              </a:ext>
            </a:extLst>
          </p:cNvPr>
          <p:cNvSpPr/>
          <p:nvPr/>
        </p:nvSpPr>
        <p:spPr>
          <a:xfrm>
            <a:off x="855114" y="4629816"/>
            <a:ext cx="12715337" cy="2837591"/>
          </a:xfrm>
          <a:prstGeom prst="rect">
            <a:avLst/>
          </a:prstGeom>
          <a:gradFill>
            <a:gsLst>
              <a:gs pos="0">
                <a:srgbClr val="9E9E9E"/>
              </a:gs>
              <a:gs pos="100000">
                <a:srgbClr val="BFBFBF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A6EE8B-315E-A97B-B35B-997B3BE0B423}"/>
              </a:ext>
            </a:extLst>
          </p:cNvPr>
          <p:cNvSpPr/>
          <p:nvPr/>
        </p:nvSpPr>
        <p:spPr>
          <a:xfrm flipH="1">
            <a:off x="0" y="461332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83E80C7-C75A-5430-8BC9-CCC1416960E5}"/>
              </a:ext>
            </a:extLst>
          </p:cNvPr>
          <p:cNvSpPr/>
          <p:nvPr/>
        </p:nvSpPr>
        <p:spPr>
          <a:xfrm>
            <a:off x="-330226" y="-55111"/>
            <a:ext cx="10687728" cy="96926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58" name="正方形/長方形 2057">
            <a:extLst>
              <a:ext uri="{FF2B5EF4-FFF2-40B4-BE49-F238E27FC236}">
                <a16:creationId xmlns:a16="http://schemas.microsoft.com/office/drawing/2014/main" id="{085F01A8-438E-9F6C-8ADA-2D4ACCDECD9D}"/>
              </a:ext>
            </a:extLst>
          </p:cNvPr>
          <p:cNvSpPr/>
          <p:nvPr/>
        </p:nvSpPr>
        <p:spPr>
          <a:xfrm>
            <a:off x="855114" y="7539541"/>
            <a:ext cx="12715337" cy="3821803"/>
          </a:xfrm>
          <a:prstGeom prst="rect">
            <a:avLst/>
          </a:prstGeom>
          <a:gradFill>
            <a:gsLst>
              <a:gs pos="0">
                <a:srgbClr val="9E9E9E"/>
              </a:gs>
              <a:gs pos="100000">
                <a:srgbClr val="E2E2E2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6CAB10B-3985-C8DB-113E-14AE294CC653}"/>
              </a:ext>
            </a:extLst>
          </p:cNvPr>
          <p:cNvSpPr/>
          <p:nvPr/>
        </p:nvSpPr>
        <p:spPr>
          <a:xfrm>
            <a:off x="540701" y="0"/>
            <a:ext cx="463271" cy="128930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0C0AA28-1A20-4163-1442-CD63DD1F943F}"/>
              </a:ext>
            </a:extLst>
          </p:cNvPr>
          <p:cNvSpPr/>
          <p:nvPr/>
        </p:nvSpPr>
        <p:spPr>
          <a:xfrm flipH="1">
            <a:off x="0" y="736197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BF822E87-2AD1-03C8-8552-42B3DC9560CB}"/>
              </a:ext>
            </a:extLst>
          </p:cNvPr>
          <p:cNvSpPr/>
          <p:nvPr/>
        </p:nvSpPr>
        <p:spPr>
          <a:xfrm rot="1863713">
            <a:off x="1794947" y="-1631110"/>
            <a:ext cx="8107680" cy="23324007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797FB88-48D6-18AD-9584-5AE790A94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6024" y="2437741"/>
            <a:ext cx="9180184" cy="89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7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B3958A-A76E-F418-C2D2-89A5395C99F4}"/>
              </a:ext>
            </a:extLst>
          </p:cNvPr>
          <p:cNvSpPr txBox="1"/>
          <p:nvPr/>
        </p:nvSpPr>
        <p:spPr>
          <a:xfrm>
            <a:off x="878875" y="938795"/>
            <a:ext cx="16220405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>
                    <a:srgbClr val="33CC33">
                      <a:alpha val="8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停車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effectLst>
                <a:glow>
                  <a:srgbClr val="33CC33">
                    <a:alpha val="80000"/>
                  </a:srgb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0000FF"/>
                </a:solidFill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通過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en-US" altLang="ja-JP" sz="30000" b="1" i="1" spc="-150" dirty="0">
                <a:ln w="57150">
                  <a:solidFill>
                    <a:schemeClr val="bg1"/>
                  </a:solidFill>
                </a:ln>
                <a:solidFill>
                  <a:schemeClr val="accent4"/>
                </a:solidFill>
                <a:effectLst>
                  <a:glow rad="381000">
                    <a:srgbClr val="FFC0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</a:t>
            </a:r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4"/>
                </a:solidFill>
                <a:effectLst>
                  <a:glow rad="381000">
                    <a:srgbClr val="FFC0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.</a:t>
            </a:r>
          </a:p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00FF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</a:t>
            </a:r>
          </a:p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Scr.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9DABDB-3C8F-1602-D66A-5D5D2160E651}"/>
              </a:ext>
            </a:extLst>
          </p:cNvPr>
          <p:cNvSpPr txBox="1"/>
          <p:nvPr/>
        </p:nvSpPr>
        <p:spPr>
          <a:xfrm>
            <a:off x="19215405" y="938795"/>
            <a:ext cx="55343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2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B4C862-582C-FC97-D60A-A1ECF6AA81EF}"/>
              </a:ext>
            </a:extLst>
          </p:cNvPr>
          <p:cNvSpPr txBox="1"/>
          <p:nvPr/>
        </p:nvSpPr>
        <p:spPr>
          <a:xfrm>
            <a:off x="18592800" y="4706636"/>
            <a:ext cx="2748756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0 1 2 3 4 5 6 7 8 9</a:t>
            </a:r>
          </a:p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18899-C951-4445-0CED-5696D91C1278}"/>
              </a:ext>
            </a:extLst>
          </p:cNvPr>
          <p:cNvSpPr txBox="1"/>
          <p:nvPr/>
        </p:nvSpPr>
        <p:spPr>
          <a:xfrm>
            <a:off x="18323167" y="11842267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D53A84-667D-1714-A7E1-7BB5A656DD30}"/>
              </a:ext>
            </a:extLst>
          </p:cNvPr>
          <p:cNvSpPr txBox="1"/>
          <p:nvPr/>
        </p:nvSpPr>
        <p:spPr>
          <a:xfrm>
            <a:off x="18323169" y="15320083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CC731C-71A9-C9AB-5342-E368EE5E14BD}"/>
              </a:ext>
            </a:extLst>
          </p:cNvPr>
          <p:cNvSpPr txBox="1"/>
          <p:nvPr/>
        </p:nvSpPr>
        <p:spPr>
          <a:xfrm>
            <a:off x="18323168" y="18924872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</a:t>
            </a:r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675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141982-416C-5AE0-B178-679E1ED7D448}"/>
              </a:ext>
            </a:extLst>
          </p:cNvPr>
          <p:cNvSpPr txBox="1"/>
          <p:nvPr/>
        </p:nvSpPr>
        <p:spPr>
          <a:xfrm>
            <a:off x="4377041" y="2283655"/>
            <a:ext cx="13207574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北千住　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南千住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三ノ輪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上野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57AB0A-2EA1-FB18-DE86-11E19AAE448C}"/>
              </a:ext>
            </a:extLst>
          </p:cNvPr>
          <p:cNvSpPr txBox="1"/>
          <p:nvPr/>
        </p:nvSpPr>
        <p:spPr>
          <a:xfrm>
            <a:off x="19124671" y="2210972"/>
            <a:ext cx="18576744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仲御徒町　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秋葉原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小伝馬町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人形町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茅場町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57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C93D58E-22CA-CE76-F92C-EAEA6C5A4961}"/>
              </a:ext>
            </a:extLst>
          </p:cNvPr>
          <p:cNvSpPr txBox="1"/>
          <p:nvPr/>
        </p:nvSpPr>
        <p:spPr>
          <a:xfrm>
            <a:off x="789302" y="741428"/>
            <a:ext cx="4602404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E 8</a:t>
            </a:r>
            <a:r>
              <a:rPr kumimoji="1" lang="ja-JP" altLang="en-US" sz="50000" i="1" dirty="0">
                <a:solidFill>
                  <a:srgbClr val="00FF00"/>
                </a:solidFill>
                <a:latin typeface="DS-Digital" pitchFamily="2" charset="0"/>
              </a:rPr>
              <a:t> </a:t>
            </a:r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7 6 5 4 3 2 1 0</a:t>
            </a:r>
            <a:endParaRPr kumimoji="1" lang="ja-JP" altLang="en-US" sz="50000" i="1" dirty="0">
              <a:solidFill>
                <a:srgbClr val="00FF00"/>
              </a:solidFill>
              <a:latin typeface="DS-Digital" pitchFamily="2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08A47B-FE50-CC74-DF0B-915526F172D2}"/>
              </a:ext>
            </a:extLst>
          </p:cNvPr>
          <p:cNvSpPr txBox="1"/>
          <p:nvPr/>
        </p:nvSpPr>
        <p:spPr>
          <a:xfrm>
            <a:off x="789301" y="7055741"/>
            <a:ext cx="2024237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0" i="1" dirty="0">
                <a:ln w="1270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DS-Digital" pitchFamily="2" charset="0"/>
                <a:ea typeface="マキナス 4 Square" panose="02000600000000000000" pitchFamily="50" charset="-128"/>
              </a:rPr>
              <a:t>E</a:t>
            </a:r>
            <a:endParaRPr kumimoji="1" lang="ja-JP" altLang="en-US" sz="60000" i="1" dirty="0">
              <a:ln w="1270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DS-Digital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40BEBA-1C61-EED1-2FB8-68B2934D13F0}"/>
              </a:ext>
            </a:extLst>
          </p:cNvPr>
          <p:cNvSpPr txBox="1"/>
          <p:nvPr/>
        </p:nvSpPr>
        <p:spPr>
          <a:xfrm>
            <a:off x="4477383" y="12256644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FFC000"/>
                </a:solidFill>
                <a:latin typeface="DS-Digital" pitchFamily="2" charset="0"/>
              </a:rPr>
              <a:t>E</a:t>
            </a:r>
            <a:endParaRPr kumimoji="1" lang="ja-JP" altLang="en-US" sz="50000" i="1" dirty="0">
              <a:solidFill>
                <a:srgbClr val="FFC000"/>
              </a:solidFill>
              <a:latin typeface="DS-Digital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EB84F9-F1DB-7737-6008-EC6853217410}"/>
              </a:ext>
            </a:extLst>
          </p:cNvPr>
          <p:cNvSpPr txBox="1"/>
          <p:nvPr/>
        </p:nvSpPr>
        <p:spPr>
          <a:xfrm>
            <a:off x="4233542" y="11718556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E</a:t>
            </a:r>
            <a:endParaRPr kumimoji="1" lang="ja-JP" altLang="en-US" sz="50000" i="1" dirty="0">
              <a:solidFill>
                <a:srgbClr val="00FF00"/>
              </a:solidFill>
              <a:latin typeface="DS-Digital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1286264-4DC0-70F0-FD11-92C6B80200B4}"/>
              </a:ext>
            </a:extLst>
          </p:cNvPr>
          <p:cNvSpPr txBox="1"/>
          <p:nvPr/>
        </p:nvSpPr>
        <p:spPr>
          <a:xfrm>
            <a:off x="8548921" y="10012303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ln w="38100">
                  <a:solidFill>
                    <a:schemeClr val="bg2"/>
                  </a:solidFill>
                </a:ln>
                <a:latin typeface="DS-Digital" pitchFamily="2" charset="0"/>
              </a:rPr>
              <a:t>E</a:t>
            </a:r>
            <a:endParaRPr kumimoji="1" lang="ja-JP" altLang="en-US" sz="50000" i="1" dirty="0">
              <a:ln w="38100">
                <a:solidFill>
                  <a:schemeClr val="bg2"/>
                </a:solidFill>
              </a:ln>
              <a:latin typeface="DS-Digital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4EF9B3-91F4-DDBE-C130-2D9A3AD23495}"/>
              </a:ext>
            </a:extLst>
          </p:cNvPr>
          <p:cNvSpPr txBox="1"/>
          <p:nvPr/>
        </p:nvSpPr>
        <p:spPr>
          <a:xfrm>
            <a:off x="16583565" y="10133506"/>
            <a:ext cx="24587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7806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D86292-DC41-699B-4405-3D245102A74E}"/>
              </a:ext>
            </a:extLst>
          </p:cNvPr>
          <p:cNvSpPr txBox="1"/>
          <p:nvPr/>
        </p:nvSpPr>
        <p:spPr>
          <a:xfrm>
            <a:off x="894809" y="2202387"/>
            <a:ext cx="46024045" cy="2163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解除　切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非常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D3AB-6ED6-300B-1F94-8ACF315D4ED3}"/>
              </a:ext>
            </a:extLst>
          </p:cNvPr>
          <p:cNvSpPr txBox="1"/>
          <p:nvPr/>
        </p:nvSpPr>
        <p:spPr>
          <a:xfrm>
            <a:off x="25004111" y="12514651"/>
            <a:ext cx="97126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00FF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C1E7BDB-8350-3BF1-6439-F94F346A405F}"/>
              </a:ext>
            </a:extLst>
          </p:cNvPr>
          <p:cNvSpPr txBox="1"/>
          <p:nvPr/>
        </p:nvSpPr>
        <p:spPr>
          <a:xfrm>
            <a:off x="21076253" y="17755387"/>
            <a:ext cx="7474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6FD670-0908-6A33-C8B6-DB1DB889181F}"/>
              </a:ext>
            </a:extLst>
          </p:cNvPr>
          <p:cNvSpPr txBox="1"/>
          <p:nvPr/>
        </p:nvSpPr>
        <p:spPr>
          <a:xfrm>
            <a:off x="23517702" y="17755386"/>
            <a:ext cx="10288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: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28BB15-AE1B-0B0E-D399-404263CD80F4}"/>
              </a:ext>
            </a:extLst>
          </p:cNvPr>
          <p:cNvSpPr txBox="1"/>
          <p:nvPr/>
        </p:nvSpPr>
        <p:spPr>
          <a:xfrm>
            <a:off x="28403010" y="15493228"/>
            <a:ext cx="22817964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定通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84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514A50-E294-9051-E275-2A5918A14FF7}"/>
              </a:ext>
            </a:extLst>
          </p:cNvPr>
          <p:cNvSpPr txBox="1"/>
          <p:nvPr/>
        </p:nvSpPr>
        <p:spPr>
          <a:xfrm>
            <a:off x="18592801" y="4706636"/>
            <a:ext cx="1676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81B8CD-6567-C699-6215-B9F4775F05AE}"/>
              </a:ext>
            </a:extLst>
          </p:cNvPr>
          <p:cNvSpPr txBox="1"/>
          <p:nvPr/>
        </p:nvSpPr>
        <p:spPr>
          <a:xfrm>
            <a:off x="6365275" y="3651515"/>
            <a:ext cx="83565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effectLst>
                  <a:glow>
                    <a:srgbClr val="33CC33">
                      <a:alpha val="8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次駅</a:t>
            </a:r>
          </a:p>
        </p:txBody>
      </p:sp>
      <p:pic>
        <p:nvPicPr>
          <p:cNvPr id="2" name="Picture 2" descr="画像">
            <a:extLst>
              <a:ext uri="{FF2B5EF4-FFF2-40B4-BE49-F238E27FC236}">
                <a16:creationId xmlns:a16="http://schemas.microsoft.com/office/drawing/2014/main" id="{7794AE81-42DF-6D63-059C-63569638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38" y="7876735"/>
            <a:ext cx="18288000" cy="98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7916347C-7485-6B6D-0141-1665E32E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298" y="-2566133"/>
            <a:ext cx="18288000" cy="98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画像">
            <a:extLst>
              <a:ext uri="{FF2B5EF4-FFF2-40B4-BE49-F238E27FC236}">
                <a16:creationId xmlns:a16="http://schemas.microsoft.com/office/drawing/2014/main" id="{A0EE5081-C619-7765-5BDF-2BD8659D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163" y="16388617"/>
            <a:ext cx="13102858" cy="982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画像">
            <a:extLst>
              <a:ext uri="{FF2B5EF4-FFF2-40B4-BE49-F238E27FC236}">
                <a16:creationId xmlns:a16="http://schemas.microsoft.com/office/drawing/2014/main" id="{33AA9E1C-128B-C6F6-E558-1115670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342" y="1781106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画像">
            <a:extLst>
              <a:ext uri="{FF2B5EF4-FFF2-40B4-BE49-F238E27FC236}">
                <a16:creationId xmlns:a16="http://schemas.microsoft.com/office/drawing/2014/main" id="{54E99719-0F39-4B27-E1E0-9579EA95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065" y="4401038"/>
            <a:ext cx="32004000" cy="200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画像">
            <a:extLst>
              <a:ext uri="{FF2B5EF4-FFF2-40B4-BE49-F238E27FC236}">
                <a16:creationId xmlns:a16="http://schemas.microsoft.com/office/drawing/2014/main" id="{4A927974-B6B7-5975-EFCE-801709C40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5" y="9103097"/>
            <a:ext cx="17373600" cy="151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電車でGO！ Windows版 PS1作品系（プロフェッショナル仕様・名古屋鉄道編・汽車でGO！）">
            <a:extLst>
              <a:ext uri="{FF2B5EF4-FFF2-40B4-BE49-F238E27FC236}">
                <a16:creationId xmlns:a16="http://schemas.microsoft.com/office/drawing/2014/main" id="{0A867E15-D11C-D128-6F5D-C9E0ED54D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6" b="79105"/>
          <a:stretch/>
        </p:blipFill>
        <p:spPr bwMode="auto">
          <a:xfrm>
            <a:off x="17823766" y="4556814"/>
            <a:ext cx="10827069" cy="79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9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88B3-630D-D4AA-6C6D-2B87AE21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6"/>
            <a:ext cx="46080363" cy="25920204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D8427E-F1CA-C0D9-C069-E0A5D9367467}"/>
              </a:ext>
            </a:extLst>
          </p:cNvPr>
          <p:cNvSpPr/>
          <p:nvPr/>
        </p:nvSpPr>
        <p:spPr>
          <a:xfrm>
            <a:off x="1169481" y="0"/>
            <a:ext cx="5695555" cy="68228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63FDED8-380B-EC17-A0FA-3BCA382DD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46" b="89677" l="8995" r="89683">
                        <a14:foregroundMark x1="8917" y1="25161" x2="9259" y2="34194"/>
                        <a14:foregroundMark x1="8201" y1="6237" x2="8627" y2="17486"/>
                        <a14:foregroundMark x1="9259" y1="34194" x2="6912" y2="25161"/>
                        <a14:foregroundMark x1="6359" y1="25161" x2="8201" y2="35914"/>
                        <a14:foregroundMark x1="8201" y1="35914" x2="7800" y2="25161"/>
                        <a14:foregroundMark x1="7785" y1="25161" x2="8995" y2="62151"/>
                        <a14:foregroundMark x1="8995" y1="62151" x2="8730" y2="44516"/>
                        <a14:foregroundMark x1="8730" y1="44516" x2="7407" y2="90108"/>
                        <a14:foregroundMark x1="7407" y1="90108" x2="9788" y2="72688"/>
                        <a14:foregroundMark x1="9788" y1="72688" x2="9259" y2="81935"/>
                        <a14:foregroundMark x1="64156" y1="3127" x2="65325" y2="3073"/>
                        <a14:foregroundMark x1="6085" y1="5806" x2="45250" y2="3999"/>
                        <a14:foregroundMark x1="78627" y1="4261" x2="85185" y2="4946"/>
                        <a14:foregroundMark x1="85185" y1="4946" x2="72751" y2="13118"/>
                        <a14:foregroundMark x1="72751" y1="13118" x2="72487" y2="13118"/>
                        <a14:backgroundMark x1="45503" y1="3656" x2="63228" y2="2151"/>
                        <a14:backgroundMark x1="63228" y1="2151" x2="59524" y2="3011"/>
                        <a14:backgroundMark x1="5026" y1="19570" x2="5026" y2="25161"/>
                        <a14:backgroundMark x1="5026" y1="18710" x2="6085" y2="20645"/>
                        <a14:backgroundMark x1="64550" y1="4086" x2="78307" y2="3656"/>
                        <a14:backgroundMark x1="78307" y1="3656" x2="79101" y2="3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7447" y="1055077"/>
            <a:ext cx="5317589" cy="6541477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7EC407-B297-1B05-3D1C-97E88DF4C46F}"/>
              </a:ext>
            </a:extLst>
          </p:cNvPr>
          <p:cNvSpPr txBox="1"/>
          <p:nvPr/>
        </p:nvSpPr>
        <p:spPr>
          <a:xfrm>
            <a:off x="3067242" y="3280571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EE7BC6-F611-D176-F3A2-A698E514872A}"/>
              </a:ext>
            </a:extLst>
          </p:cNvPr>
          <p:cNvSpPr txBox="1"/>
          <p:nvPr/>
        </p:nvSpPr>
        <p:spPr>
          <a:xfrm>
            <a:off x="2689276" y="3411415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5B3E97-7ACB-0A7A-0883-E8A41647E7AA}"/>
              </a:ext>
            </a:extLst>
          </p:cNvPr>
          <p:cNvSpPr txBox="1"/>
          <p:nvPr/>
        </p:nvSpPr>
        <p:spPr>
          <a:xfrm>
            <a:off x="18864421" y="6822831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n w="28575">
                  <a:solidFill>
                    <a:schemeClr val="bg1">
                      <a:lumMod val="75000"/>
                    </a:schemeClr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n w="28575">
                <a:solidFill>
                  <a:schemeClr val="bg1">
                    <a:lumMod val="75000"/>
                  </a:schemeClr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2323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14E4D83-A2F8-32EE-CC4F-81C085CF8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4960" y="0"/>
            <a:ext cx="47977950" cy="2698759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7A5466-0004-27ED-7309-8B65FA994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738" y="380478"/>
            <a:ext cx="4149969" cy="523899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17C1C6-2645-0EDE-5A0A-42D4FEBAD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394" y="380478"/>
            <a:ext cx="3320990" cy="52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8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37133B8-308A-02AB-D903-100B8457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6080363" cy="25920204"/>
          </a:xfrm>
          <a:prstGeom prst="rect">
            <a:avLst/>
          </a:prstGeom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93E4CA9-270B-581A-C25D-15EAF2BBB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3" y="619207"/>
            <a:ext cx="4997657" cy="6309131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927C71E-0FDE-76AC-79FC-3FE08A5FD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515" y="619207"/>
            <a:ext cx="3999347" cy="63091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D2F428-F65E-0B46-FB22-D886537B4C26}"/>
              </a:ext>
            </a:extLst>
          </p:cNvPr>
          <p:cNvSpPr txBox="1"/>
          <p:nvPr/>
        </p:nvSpPr>
        <p:spPr>
          <a:xfrm>
            <a:off x="619453" y="20315841"/>
            <a:ext cx="86300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</a:t>
            </a:r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0000FF"/>
                </a:solidFill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通過</a:t>
            </a:r>
            <a:endParaRPr kumimoji="1" lang="en-US" altLang="ja-JP" sz="15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endParaRPr kumimoji="1" lang="ja-JP" altLang="en-US" sz="15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effectLst>
                <a:glow rad="381000">
                  <a:schemeClr val="accent1">
                    <a:alpha val="4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7DC2C3-BB8E-ABF1-7FFF-65AEC7A7D911}"/>
              </a:ext>
            </a:extLst>
          </p:cNvPr>
          <p:cNvSpPr txBox="1"/>
          <p:nvPr/>
        </p:nvSpPr>
        <p:spPr>
          <a:xfrm>
            <a:off x="411586" y="22687383"/>
            <a:ext cx="2853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1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78CD4A-8A25-58C2-4E9E-39BCBB40E3E8}"/>
              </a:ext>
            </a:extLst>
          </p:cNvPr>
          <p:cNvSpPr txBox="1"/>
          <p:nvPr/>
        </p:nvSpPr>
        <p:spPr>
          <a:xfrm>
            <a:off x="3118281" y="22788821"/>
            <a:ext cx="7117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1234</a:t>
            </a:r>
            <a:r>
              <a:rPr kumimoji="1" lang="en-US" altLang="ja-JP" sz="12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B5F1BE-45EA-9E9F-9EE3-C8280EC7FE13}"/>
              </a:ext>
            </a:extLst>
          </p:cNvPr>
          <p:cNvSpPr txBox="1"/>
          <p:nvPr/>
        </p:nvSpPr>
        <p:spPr>
          <a:xfrm>
            <a:off x="35002439" y="20700560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effectLst>
                <a:glow rad="254000">
                  <a:srgbClr val="FFC000">
                    <a:alpha val="60000"/>
                  </a:srgbClr>
                </a:glow>
              </a:effectLst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26E90A-41B2-E7C4-A987-8AC6BA928FBB}"/>
              </a:ext>
            </a:extLst>
          </p:cNvPr>
          <p:cNvSpPr txBox="1"/>
          <p:nvPr/>
        </p:nvSpPr>
        <p:spPr>
          <a:xfrm>
            <a:off x="35002439" y="22902826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23:47:59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effectLst>
                <a:glow rad="254000">
                  <a:srgbClr val="33CC33">
                    <a:alpha val="60000"/>
                  </a:srgbClr>
                </a:glow>
              </a:effectLst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FB8BF5-163B-F9F2-02D1-B8B321C90B7E}"/>
              </a:ext>
            </a:extLst>
          </p:cNvPr>
          <p:cNvSpPr txBox="1"/>
          <p:nvPr/>
        </p:nvSpPr>
        <p:spPr>
          <a:xfrm>
            <a:off x="35002439" y="18190518"/>
            <a:ext cx="13815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00FF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Scr.</a:t>
            </a:r>
            <a:r>
              <a:rPr kumimoji="1" lang="en-US" altLang="ja-JP" sz="12000" b="1" dirty="0">
                <a:ln w="57150">
                  <a:solidFill>
                    <a:schemeClr val="bg1"/>
                  </a:solidFill>
                </a:ln>
                <a:solidFill>
                  <a:srgbClr val="FF00FF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123/30</a:t>
            </a:r>
            <a:endParaRPr kumimoji="1" lang="ja-JP" altLang="en-US" sz="12000" b="1" dirty="0">
              <a:ln w="57150">
                <a:solidFill>
                  <a:schemeClr val="bg1"/>
                </a:solidFill>
              </a:ln>
              <a:solidFill>
                <a:srgbClr val="FF00FF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516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95EB1AA-6359-ED28-E503-ED97601BAB92}"/>
              </a:ext>
            </a:extLst>
          </p:cNvPr>
          <p:cNvSpPr/>
          <p:nvPr/>
        </p:nvSpPr>
        <p:spPr>
          <a:xfrm>
            <a:off x="35420939" y="-3323"/>
            <a:ext cx="10687728" cy="12893040"/>
          </a:xfrm>
          <a:prstGeom prst="rect">
            <a:avLst/>
          </a:prstGeom>
          <a:solidFill>
            <a:schemeClr val="bg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050" name="Picture 2" descr="次は山陽新幹線だ。「電車でGO！ PLUG＆PLAY2 山陽新幹線編EX」の発売が12月7日に決定。予約受付を開始">
            <a:extLst>
              <a:ext uri="{FF2B5EF4-FFF2-40B4-BE49-F238E27FC236}">
                <a16:creationId xmlns:a16="http://schemas.microsoft.com/office/drawing/2014/main" id="{00039939-63C6-3484-C67A-79A37DC0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8" r="80133"/>
          <a:stretch/>
        </p:blipFill>
        <p:spPr bwMode="auto">
          <a:xfrm>
            <a:off x="2854861" y="2978101"/>
            <a:ext cx="8697113" cy="83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電車でGO！ PLUG&amp;PLAY2 山陽新幹線編EX」">
            <a:extLst>
              <a:ext uri="{FF2B5EF4-FFF2-40B4-BE49-F238E27FC236}">
                <a16:creationId xmlns:a16="http://schemas.microsoft.com/office/drawing/2014/main" id="{B9FF153B-1E99-4CB6-AA7D-3C76C3C4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4" r="78614"/>
          <a:stretch/>
        </p:blipFill>
        <p:spPr bwMode="auto">
          <a:xfrm>
            <a:off x="21632676" y="-1309717"/>
            <a:ext cx="9586743" cy="85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643CB6B-2B85-617F-BD5C-E35CF5AB249B}"/>
              </a:ext>
            </a:extLst>
          </p:cNvPr>
          <p:cNvSpPr/>
          <p:nvPr/>
        </p:nvSpPr>
        <p:spPr>
          <a:xfrm>
            <a:off x="18782878" y="1360935"/>
            <a:ext cx="2468662" cy="2500418"/>
          </a:xfrm>
          <a:prstGeom prst="rect">
            <a:avLst/>
          </a:prstGeom>
          <a:gradFill>
            <a:gsLst>
              <a:gs pos="31000">
                <a:srgbClr val="28A9F0"/>
              </a:gs>
              <a:gs pos="0">
                <a:srgbClr val="3FFFFF"/>
              </a:gs>
              <a:gs pos="100000">
                <a:srgbClr val="016BE6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3EEB22-FF8D-D009-CD94-4382962C752C}"/>
              </a:ext>
            </a:extLst>
          </p:cNvPr>
          <p:cNvSpPr/>
          <p:nvPr/>
        </p:nvSpPr>
        <p:spPr>
          <a:xfrm>
            <a:off x="20890599" y="6446520"/>
            <a:ext cx="2784290" cy="3115547"/>
          </a:xfrm>
          <a:prstGeom prst="rect">
            <a:avLst/>
          </a:prstGeom>
          <a:gradFill>
            <a:gsLst>
              <a:gs pos="31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3076" name="Picture 4" descr="最良の選択】 電車 で Go 京都">
            <a:extLst>
              <a:ext uri="{FF2B5EF4-FFF2-40B4-BE49-F238E27FC236}">
                <a16:creationId xmlns:a16="http://schemas.microsoft.com/office/drawing/2014/main" id="{DC126EC9-543F-C19E-60E6-B7A21BBE0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2" t="4425" r="1759" b="75658"/>
          <a:stretch/>
        </p:blipFill>
        <p:spPr bwMode="auto">
          <a:xfrm>
            <a:off x="10935590" y="5819843"/>
            <a:ext cx="7353732" cy="93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65BDDDC1-FF72-9796-5EE0-0E9D85471CA4}"/>
              </a:ext>
            </a:extLst>
          </p:cNvPr>
          <p:cNvSpPr/>
          <p:nvPr/>
        </p:nvSpPr>
        <p:spPr>
          <a:xfrm rot="-1860000">
            <a:off x="36084463" y="12003355"/>
            <a:ext cx="2190066" cy="2946664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2AB10BC8-E4E4-A3F5-C264-D283569E4A16}"/>
              </a:ext>
            </a:extLst>
          </p:cNvPr>
          <p:cNvSpPr/>
          <p:nvPr/>
        </p:nvSpPr>
        <p:spPr>
          <a:xfrm rot="-1860000">
            <a:off x="32626671" y="8750142"/>
            <a:ext cx="8107680" cy="70149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" name="テキスト ボックス 2048">
            <a:extLst>
              <a:ext uri="{FF2B5EF4-FFF2-40B4-BE49-F238E27FC236}">
                <a16:creationId xmlns:a16="http://schemas.microsoft.com/office/drawing/2014/main" id="{2806A226-8BE7-984C-B885-E9A88BDC773D}"/>
              </a:ext>
            </a:extLst>
          </p:cNvPr>
          <p:cNvSpPr txBox="1"/>
          <p:nvPr/>
        </p:nvSpPr>
        <p:spPr>
          <a:xfrm>
            <a:off x="14975539" y="13142652"/>
            <a:ext cx="18236789" cy="1855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解 </a:t>
            </a:r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  </a:t>
            </a:r>
            <a:endParaRPr kumimoji="1" lang="en-US" altLang="ja-JP" sz="60000" b="1" i="1" dirty="0">
              <a:ln w="57150">
                <a:solidFill>
                  <a:schemeClr val="bg1"/>
                </a:solidFill>
              </a:ln>
              <a:highlight>
                <a:srgbClr val="FF00FF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2AA50DE-CB65-2A6A-77FB-FB93313E6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0559" y="2617230"/>
            <a:ext cx="2067213" cy="20195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D62E918-F3D2-488E-D1D0-6F2EB1AC0C79}"/>
              </a:ext>
            </a:extLst>
          </p:cNvPr>
          <p:cNvSpPr/>
          <p:nvPr/>
        </p:nvSpPr>
        <p:spPr>
          <a:xfrm>
            <a:off x="18000612" y="1409091"/>
            <a:ext cx="12715337" cy="60588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E042F2-0C9D-9E08-FEBC-1B1FEF7807DF}"/>
              </a:ext>
            </a:extLst>
          </p:cNvPr>
          <p:cNvSpPr/>
          <p:nvPr/>
        </p:nvSpPr>
        <p:spPr>
          <a:xfrm>
            <a:off x="17668033" y="2718768"/>
            <a:ext cx="12715337" cy="6839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6C1E6C-8F9A-3746-1E36-4B2991B28F35}"/>
              </a:ext>
            </a:extLst>
          </p:cNvPr>
          <p:cNvSpPr/>
          <p:nvPr/>
        </p:nvSpPr>
        <p:spPr>
          <a:xfrm flipH="1">
            <a:off x="36571867" y="534539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416C5D6-5F0D-96BA-63E8-C9CC39819BE7}"/>
              </a:ext>
            </a:extLst>
          </p:cNvPr>
          <p:cNvSpPr/>
          <p:nvPr/>
        </p:nvSpPr>
        <p:spPr>
          <a:xfrm>
            <a:off x="18820543" y="4483952"/>
            <a:ext cx="12715337" cy="88835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AA20B7-728B-D45E-B750-37371BA73A20}"/>
              </a:ext>
            </a:extLst>
          </p:cNvPr>
          <p:cNvSpPr/>
          <p:nvPr/>
        </p:nvSpPr>
        <p:spPr>
          <a:xfrm flipH="1">
            <a:off x="36577311" y="132015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13D173C-12EC-5B8C-A12E-5A8C53844136}"/>
              </a:ext>
            </a:extLst>
          </p:cNvPr>
          <p:cNvSpPr/>
          <p:nvPr/>
        </p:nvSpPr>
        <p:spPr>
          <a:xfrm>
            <a:off x="18683876" y="5498307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DDDDBE1-F4FC-C93B-B68F-C0B57C92EF0B}"/>
              </a:ext>
            </a:extLst>
          </p:cNvPr>
          <p:cNvSpPr/>
          <p:nvPr/>
        </p:nvSpPr>
        <p:spPr>
          <a:xfrm flipH="1">
            <a:off x="36578917" y="2270954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029DDDD-F402-E3AE-0CE0-297FB0D2A0A2}"/>
              </a:ext>
            </a:extLst>
          </p:cNvPr>
          <p:cNvSpPr/>
          <p:nvPr/>
        </p:nvSpPr>
        <p:spPr>
          <a:xfrm>
            <a:off x="19321743" y="6940615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8E40DDC-5828-57B8-6C7D-7A8A83B5489B}"/>
              </a:ext>
            </a:extLst>
          </p:cNvPr>
          <p:cNvSpPr/>
          <p:nvPr/>
        </p:nvSpPr>
        <p:spPr>
          <a:xfrm flipH="1">
            <a:off x="36577311" y="3355437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E5B88E9-7744-E872-4E57-DC9A2B233378}"/>
              </a:ext>
            </a:extLst>
          </p:cNvPr>
          <p:cNvSpPr/>
          <p:nvPr/>
        </p:nvSpPr>
        <p:spPr>
          <a:xfrm>
            <a:off x="19860678" y="8096466"/>
            <a:ext cx="12715337" cy="11241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F4D19F-D36A-1AC1-C859-E6018089AAB7}"/>
              </a:ext>
            </a:extLst>
          </p:cNvPr>
          <p:cNvSpPr/>
          <p:nvPr/>
        </p:nvSpPr>
        <p:spPr>
          <a:xfrm flipH="1">
            <a:off x="36562071" y="445893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AEDC92-C949-215E-3142-7214654E44B8}"/>
              </a:ext>
            </a:extLst>
          </p:cNvPr>
          <p:cNvSpPr/>
          <p:nvPr/>
        </p:nvSpPr>
        <p:spPr>
          <a:xfrm>
            <a:off x="19740883" y="9310741"/>
            <a:ext cx="12715337" cy="135177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6264216-7739-7489-9C21-2B5428EF70B3}"/>
              </a:ext>
            </a:extLst>
          </p:cNvPr>
          <p:cNvSpPr/>
          <p:nvPr/>
        </p:nvSpPr>
        <p:spPr>
          <a:xfrm flipH="1">
            <a:off x="36653511" y="567991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28D4906-1297-BB59-257A-8F6E285A4ADA}"/>
              </a:ext>
            </a:extLst>
          </p:cNvPr>
          <p:cNvSpPr/>
          <p:nvPr/>
        </p:nvSpPr>
        <p:spPr>
          <a:xfrm>
            <a:off x="19912705" y="11220519"/>
            <a:ext cx="12715337" cy="148708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9EF7083-3C49-0D25-2A7D-69A36932CC16}"/>
              </a:ext>
            </a:extLst>
          </p:cNvPr>
          <p:cNvSpPr/>
          <p:nvPr/>
        </p:nvSpPr>
        <p:spPr>
          <a:xfrm flipH="1">
            <a:off x="36569130" y="707024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2F91FE7-4320-272F-1A77-7DD81ADDF642}"/>
              </a:ext>
            </a:extLst>
          </p:cNvPr>
          <p:cNvSpPr/>
          <p:nvPr/>
        </p:nvSpPr>
        <p:spPr>
          <a:xfrm>
            <a:off x="35551229" y="-40444"/>
            <a:ext cx="10687728" cy="810697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2B7855B-3567-0DB8-7E1D-451AECFE9763}"/>
              </a:ext>
            </a:extLst>
          </p:cNvPr>
          <p:cNvSpPr/>
          <p:nvPr/>
        </p:nvSpPr>
        <p:spPr>
          <a:xfrm>
            <a:off x="20017209" y="13322986"/>
            <a:ext cx="12715337" cy="409626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FDEBD9-CD5D-D6C7-1858-D24B8E11DAB5}"/>
              </a:ext>
            </a:extLst>
          </p:cNvPr>
          <p:cNvSpPr/>
          <p:nvPr/>
        </p:nvSpPr>
        <p:spPr>
          <a:xfrm flipH="1">
            <a:off x="36568081" y="8549525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48" name="正方形/長方形 2047">
            <a:extLst>
              <a:ext uri="{FF2B5EF4-FFF2-40B4-BE49-F238E27FC236}">
                <a16:creationId xmlns:a16="http://schemas.microsoft.com/office/drawing/2014/main" id="{2FB528D2-9B45-3D63-B83D-0385BB9DEA11}"/>
              </a:ext>
            </a:extLst>
          </p:cNvPr>
          <p:cNvSpPr/>
          <p:nvPr/>
        </p:nvSpPr>
        <p:spPr>
          <a:xfrm>
            <a:off x="45014242" y="0"/>
            <a:ext cx="463271" cy="128930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2F2EF9F-BC23-A4CF-2895-80CA1CF2F930}"/>
              </a:ext>
            </a:extLst>
          </p:cNvPr>
          <p:cNvSpPr/>
          <p:nvPr/>
        </p:nvSpPr>
        <p:spPr>
          <a:xfrm rot="-1860000">
            <a:off x="35398167" y="-2877226"/>
            <a:ext cx="8107680" cy="236046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467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F0B28E40-58DC-C10D-5244-4B7BF025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4" y="2605455"/>
            <a:ext cx="18372741" cy="1034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E1911081-5A87-F938-69F3-D8C4E2AC788C}"/>
              </a:ext>
            </a:extLst>
          </p:cNvPr>
          <p:cNvSpPr/>
          <p:nvPr/>
        </p:nvSpPr>
        <p:spPr>
          <a:xfrm>
            <a:off x="24168621" y="7474191"/>
            <a:ext cx="4196861" cy="2901949"/>
          </a:xfrm>
          <a:prstGeom prst="ellipse">
            <a:avLst/>
          </a:prstGeom>
          <a:solidFill>
            <a:srgbClr val="01B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7EF835A1-33FD-CF91-8BF0-4B1ABF925A18}"/>
              </a:ext>
            </a:extLst>
          </p:cNvPr>
          <p:cNvSpPr/>
          <p:nvPr/>
        </p:nvSpPr>
        <p:spPr>
          <a:xfrm rot="4228099">
            <a:off x="31295980" y="50167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92E1D7"/>
              </a:gs>
              <a:gs pos="100000">
                <a:srgbClr val="01B41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E237D1-7914-EE23-393B-89E096330B7A}"/>
              </a:ext>
            </a:extLst>
          </p:cNvPr>
          <p:cNvSpPr txBox="1"/>
          <p:nvPr/>
        </p:nvSpPr>
        <p:spPr>
          <a:xfrm>
            <a:off x="25687946" y="550442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Good!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C4461668-8F18-FD22-FC79-9009562C1DC3}"/>
              </a:ext>
            </a:extLst>
          </p:cNvPr>
          <p:cNvSpPr/>
          <p:nvPr/>
        </p:nvSpPr>
        <p:spPr>
          <a:xfrm>
            <a:off x="24401692" y="16055883"/>
            <a:ext cx="4196861" cy="2901949"/>
          </a:xfrm>
          <a:prstGeom prst="ellipse">
            <a:avLst/>
          </a:prstGeom>
          <a:solidFill>
            <a:srgbClr val="FB0001"/>
          </a:soli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2DD15428-8081-5A73-D119-669F9FA0FC60}"/>
              </a:ext>
            </a:extLst>
          </p:cNvPr>
          <p:cNvSpPr/>
          <p:nvPr/>
        </p:nvSpPr>
        <p:spPr>
          <a:xfrm rot="4228099">
            <a:off x="31529051" y="8631859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F3850B"/>
              </a:gs>
              <a:gs pos="100000">
                <a:srgbClr val="FB0001"/>
              </a:gs>
            </a:gsLst>
            <a:lin ang="5400000" scaled="1"/>
          </a:gra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8698F099-E334-11A9-9B53-55CE5175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5" y="13147333"/>
            <a:ext cx="18228016" cy="97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BE611B5-7AB6-02B3-943C-1AE195DB654C}"/>
              </a:ext>
            </a:extLst>
          </p:cNvPr>
          <p:cNvSpPr/>
          <p:nvPr/>
        </p:nvSpPr>
        <p:spPr>
          <a:xfrm rot="21177118">
            <a:off x="26113738" y="16160952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DD888A-6239-81FE-6112-113525625A11}"/>
              </a:ext>
            </a:extLst>
          </p:cNvPr>
          <p:cNvSpPr/>
          <p:nvPr/>
        </p:nvSpPr>
        <p:spPr>
          <a:xfrm rot="20431422">
            <a:off x="26997659" y="18168459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191CF8-55BB-2A30-B240-6E655B246F74}"/>
              </a:ext>
            </a:extLst>
          </p:cNvPr>
          <p:cNvSpPr/>
          <p:nvPr/>
        </p:nvSpPr>
        <p:spPr>
          <a:xfrm rot="20431422">
            <a:off x="26565144" y="16471696"/>
            <a:ext cx="596812" cy="1890533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96F0DD-0AB3-D141-E159-ED07735575B3}"/>
              </a:ext>
            </a:extLst>
          </p:cNvPr>
          <p:cNvSpPr txBox="1"/>
          <p:nvPr/>
        </p:nvSpPr>
        <p:spPr>
          <a:xfrm>
            <a:off x="25687946" y="1408171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Great!</a:t>
            </a:r>
          </a:p>
        </p:txBody>
      </p:sp>
    </p:spTree>
    <p:extLst>
      <p:ext uri="{BB962C8B-B14F-4D97-AF65-F5344CB8AC3E}">
        <p14:creationId xmlns:p14="http://schemas.microsoft.com/office/powerpoint/2010/main" val="2355354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F0B28E40-58DC-C10D-5244-4B7BF025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4" y="2605455"/>
            <a:ext cx="18372741" cy="1034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E1911081-5A87-F938-69F3-D8C4E2AC788C}"/>
              </a:ext>
            </a:extLst>
          </p:cNvPr>
          <p:cNvSpPr/>
          <p:nvPr/>
        </p:nvSpPr>
        <p:spPr>
          <a:xfrm>
            <a:off x="24168621" y="7474191"/>
            <a:ext cx="4196861" cy="2901949"/>
          </a:xfrm>
          <a:prstGeom prst="ellipse">
            <a:avLst/>
          </a:prstGeom>
          <a:solidFill>
            <a:srgbClr val="01B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7EF835A1-33FD-CF91-8BF0-4B1ABF925A18}"/>
              </a:ext>
            </a:extLst>
          </p:cNvPr>
          <p:cNvSpPr/>
          <p:nvPr/>
        </p:nvSpPr>
        <p:spPr>
          <a:xfrm rot="4228099">
            <a:off x="31295980" y="50167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92E1D7"/>
              </a:gs>
              <a:gs pos="100000">
                <a:srgbClr val="01B41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E237D1-7914-EE23-393B-89E096330B7A}"/>
              </a:ext>
            </a:extLst>
          </p:cNvPr>
          <p:cNvSpPr txBox="1"/>
          <p:nvPr/>
        </p:nvSpPr>
        <p:spPr>
          <a:xfrm>
            <a:off x="25687946" y="550442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Good!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C4461668-8F18-FD22-FC79-9009562C1DC3}"/>
              </a:ext>
            </a:extLst>
          </p:cNvPr>
          <p:cNvSpPr/>
          <p:nvPr/>
        </p:nvSpPr>
        <p:spPr>
          <a:xfrm>
            <a:off x="24401692" y="16055883"/>
            <a:ext cx="4196861" cy="2901949"/>
          </a:xfrm>
          <a:prstGeom prst="ellipse">
            <a:avLst/>
          </a:prstGeom>
          <a:solidFill>
            <a:srgbClr val="FB0001"/>
          </a:soli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2DD15428-8081-5A73-D119-669F9FA0FC60}"/>
              </a:ext>
            </a:extLst>
          </p:cNvPr>
          <p:cNvSpPr/>
          <p:nvPr/>
        </p:nvSpPr>
        <p:spPr>
          <a:xfrm rot="4228099">
            <a:off x="31529051" y="8631859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F3850B"/>
              </a:gs>
              <a:gs pos="100000">
                <a:srgbClr val="FB0001"/>
              </a:gs>
            </a:gsLst>
            <a:lin ang="5400000" scaled="1"/>
          </a:gra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8698F099-E334-11A9-9B53-55CE5175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5" y="13147333"/>
            <a:ext cx="18228016" cy="97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BE611B5-7AB6-02B3-943C-1AE195DB654C}"/>
              </a:ext>
            </a:extLst>
          </p:cNvPr>
          <p:cNvSpPr/>
          <p:nvPr/>
        </p:nvSpPr>
        <p:spPr>
          <a:xfrm rot="21177118">
            <a:off x="26113738" y="16160952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DD888A-6239-81FE-6112-113525625A11}"/>
              </a:ext>
            </a:extLst>
          </p:cNvPr>
          <p:cNvSpPr/>
          <p:nvPr/>
        </p:nvSpPr>
        <p:spPr>
          <a:xfrm rot="20431422">
            <a:off x="26997659" y="18168459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191CF8-55BB-2A30-B240-6E655B246F74}"/>
              </a:ext>
            </a:extLst>
          </p:cNvPr>
          <p:cNvSpPr/>
          <p:nvPr/>
        </p:nvSpPr>
        <p:spPr>
          <a:xfrm rot="20431422">
            <a:off x="26565144" y="16471696"/>
            <a:ext cx="596812" cy="1890533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96F0DD-0AB3-D141-E159-ED07735575B3}"/>
              </a:ext>
            </a:extLst>
          </p:cNvPr>
          <p:cNvSpPr txBox="1"/>
          <p:nvPr/>
        </p:nvSpPr>
        <p:spPr>
          <a:xfrm>
            <a:off x="25687946" y="1408171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Great!</a:t>
            </a:r>
          </a:p>
        </p:txBody>
      </p:sp>
    </p:spTree>
    <p:extLst>
      <p:ext uri="{BB962C8B-B14F-4D97-AF65-F5344CB8AC3E}">
        <p14:creationId xmlns:p14="http://schemas.microsoft.com/office/powerpoint/2010/main" val="88794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E85491A-00F2-9C6E-08D8-BEAFC40EA82E}"/>
              </a:ext>
            </a:extLst>
          </p:cNvPr>
          <p:cNvSpPr txBox="1"/>
          <p:nvPr/>
        </p:nvSpPr>
        <p:spPr>
          <a:xfrm>
            <a:off x="13610491" y="4470318"/>
            <a:ext cx="11254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254000">
                    <a:srgbClr val="33FFFF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8</a:t>
            </a:r>
            <a:endParaRPr kumimoji="1" lang="en-US" altLang="ja-JP" sz="20000" b="1" dirty="0">
              <a:ln w="57150">
                <a:solidFill>
                  <a:schemeClr val="bg1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glow rad="254000">
                  <a:srgbClr val="33FFFF">
                    <a:alpha val="60000"/>
                  </a:srgb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910A455-D6EF-D4AC-F776-3547324A0882}"/>
              </a:ext>
            </a:extLst>
          </p:cNvPr>
          <p:cNvSpPr txBox="1"/>
          <p:nvPr/>
        </p:nvSpPr>
        <p:spPr>
          <a:xfrm>
            <a:off x="18094568" y="7640417"/>
            <a:ext cx="14296293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4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Life.</a:t>
            </a:r>
          </a:p>
        </p:txBody>
      </p:sp>
    </p:spTree>
    <p:extLst>
      <p:ext uri="{BB962C8B-B14F-4D97-AF65-F5344CB8AC3E}">
        <p14:creationId xmlns:p14="http://schemas.microsoft.com/office/powerpoint/2010/main" val="136991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37133B8-308A-02AB-D903-100B8457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6"/>
            <a:ext cx="46080363" cy="25920204"/>
          </a:xfrm>
          <a:prstGeom prst="rect">
            <a:avLst/>
          </a:prstGeom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93E4CA9-270B-581A-C25D-15EAF2BBB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3" y="619207"/>
            <a:ext cx="4997657" cy="6309131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927C71E-0FDE-76AC-79FC-3FE08A5FD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515" y="619207"/>
            <a:ext cx="3999347" cy="63091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D2F428-F65E-0B46-FB22-D886537B4C26}"/>
              </a:ext>
            </a:extLst>
          </p:cNvPr>
          <p:cNvSpPr txBox="1"/>
          <p:nvPr/>
        </p:nvSpPr>
        <p:spPr>
          <a:xfrm>
            <a:off x="34525566" y="18205687"/>
            <a:ext cx="8630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 </a:t>
            </a:r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停車</a:t>
            </a:r>
            <a:endParaRPr kumimoji="1" lang="ja-JP" altLang="en-US" sz="15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7DC2C3-BB8E-ABF1-7FFF-65AEC7A7D911}"/>
              </a:ext>
            </a:extLst>
          </p:cNvPr>
          <p:cNvSpPr txBox="1"/>
          <p:nvPr/>
        </p:nvSpPr>
        <p:spPr>
          <a:xfrm>
            <a:off x="34525566" y="21102334"/>
            <a:ext cx="2853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1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78CD4A-8A25-58C2-4E9E-39BCBB40E3E8}"/>
              </a:ext>
            </a:extLst>
          </p:cNvPr>
          <p:cNvSpPr txBox="1"/>
          <p:nvPr/>
        </p:nvSpPr>
        <p:spPr>
          <a:xfrm>
            <a:off x="37165935" y="21102334"/>
            <a:ext cx="72157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1234</a:t>
            </a:r>
            <a:r>
              <a:rPr kumimoji="1" lang="en-US" altLang="ja-JP" sz="15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B5F1BE-45EA-9E9F-9EE3-C8280EC7FE13}"/>
              </a:ext>
            </a:extLst>
          </p:cNvPr>
          <p:cNvSpPr txBox="1"/>
          <p:nvPr/>
        </p:nvSpPr>
        <p:spPr>
          <a:xfrm>
            <a:off x="9659817" y="1173060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26E90A-41B2-E7C4-A987-8AC6BA928FBB}"/>
              </a:ext>
            </a:extLst>
          </p:cNvPr>
          <p:cNvSpPr txBox="1"/>
          <p:nvPr/>
        </p:nvSpPr>
        <p:spPr>
          <a:xfrm>
            <a:off x="9659817" y="2958164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23:47:59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FB8BF5-163B-F9F2-02D1-B8B321C90B7E}"/>
              </a:ext>
            </a:extLst>
          </p:cNvPr>
          <p:cNvSpPr txBox="1"/>
          <p:nvPr/>
        </p:nvSpPr>
        <p:spPr>
          <a:xfrm>
            <a:off x="21546632" y="1227751"/>
            <a:ext cx="100149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Score.</a:t>
            </a:r>
            <a:r>
              <a:rPr kumimoji="1" lang="en-US" altLang="ja-JP" sz="20000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123</a:t>
            </a:r>
            <a:endParaRPr kumimoji="1" lang="ja-JP" altLang="en-US" sz="20000" dirty="0">
              <a:ln w="57150">
                <a:solidFill>
                  <a:schemeClr val="bg1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pic>
        <p:nvPicPr>
          <p:cNvPr id="2" name="コンテンツ プレースホルダー 4">
            <a:extLst>
              <a:ext uri="{FF2B5EF4-FFF2-40B4-BE49-F238E27FC236}">
                <a16:creationId xmlns:a16="http://schemas.microsoft.com/office/drawing/2014/main" id="{CA0B2223-A95C-F096-4359-51F5FB7C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7988" y="6661334"/>
            <a:ext cx="21543560" cy="107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7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DEFB9EF-BA8C-FCFC-0A59-ED2F9E86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1244" cy="259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59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52F409-CBAF-267B-EA2B-10FD1724168F}"/>
              </a:ext>
            </a:extLst>
          </p:cNvPr>
          <p:cNvSpPr/>
          <p:nvPr/>
        </p:nvSpPr>
        <p:spPr>
          <a:xfrm>
            <a:off x="47165320" y="-7022368"/>
            <a:ext cx="14828000" cy="11582400"/>
          </a:xfrm>
          <a:prstGeom prst="rect">
            <a:avLst/>
          </a:prstGeom>
          <a:gradFill>
            <a:gsLst>
              <a:gs pos="0">
                <a:srgbClr val="000000">
                  <a:alpha val="70000"/>
                </a:srgbClr>
              </a:gs>
              <a:gs pos="0">
                <a:schemeClr val="tx1">
                  <a:alpha val="70000"/>
                </a:schemeClr>
              </a:gs>
              <a:gs pos="71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50198215" y="-12733427"/>
            <a:ext cx="5908431" cy="571105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4000">
                <a:schemeClr val="accent1">
                  <a:lumMod val="45000"/>
                  <a:lumOff val="55000"/>
                  <a:alpha val="80000"/>
                </a:schemeClr>
              </a:gs>
              <a:gs pos="82000">
                <a:schemeClr val="accent1">
                  <a:lumMod val="45000"/>
                  <a:lumOff val="5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ADC508B-9959-614C-B59A-7C1F6F9F9A34}"/>
              </a:ext>
            </a:extLst>
          </p:cNvPr>
          <p:cNvSpPr/>
          <p:nvPr/>
        </p:nvSpPr>
        <p:spPr>
          <a:xfrm>
            <a:off x="42742485" y="-13940497"/>
            <a:ext cx="5908431" cy="57110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8000">
                <a:schemeClr val="tx1"/>
              </a:gs>
              <a:gs pos="82000">
                <a:schemeClr val="tx1"/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94E95E1-746D-D8A1-3954-864C20D98942}"/>
              </a:ext>
            </a:extLst>
          </p:cNvPr>
          <p:cNvSpPr/>
          <p:nvPr/>
        </p:nvSpPr>
        <p:spPr>
          <a:xfrm>
            <a:off x="6771480" y="1267460"/>
            <a:ext cx="32537401" cy="233857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2A0D71-C51C-3D1F-7ED4-06558B21E4A7}"/>
              </a:ext>
            </a:extLst>
          </p:cNvPr>
          <p:cNvSpPr txBox="1"/>
          <p:nvPr/>
        </p:nvSpPr>
        <p:spPr>
          <a:xfrm>
            <a:off x="9476118" y="3053837"/>
            <a:ext cx="271281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i="1" dirty="0">
                <a:ln w="3810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54000">
                    <a:srgbClr val="C00000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Pause Menu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96B794-FCF3-DD59-2D25-02D85CF2C464}"/>
              </a:ext>
            </a:extLst>
          </p:cNvPr>
          <p:cNvSpPr txBox="1"/>
          <p:nvPr/>
        </p:nvSpPr>
        <p:spPr>
          <a:xfrm>
            <a:off x="15316579" y="9285135"/>
            <a:ext cx="172852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補助表示</a:t>
            </a:r>
            <a:r>
              <a:rPr kumimoji="1" lang="en-US" altLang="ja-JP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F1D7CE-82F5-23C2-C9A2-FAD1D8FD251E}"/>
              </a:ext>
            </a:extLst>
          </p:cNvPr>
          <p:cNvSpPr txBox="1"/>
          <p:nvPr/>
        </p:nvSpPr>
        <p:spPr>
          <a:xfrm>
            <a:off x="13563631" y="12368802"/>
            <a:ext cx="19782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運転を終了する</a:t>
            </a:r>
            <a:endParaRPr kumimoji="1" lang="en-US" altLang="ja-JP" sz="18000" dirty="0">
              <a:ln w="762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E1B9C7-8EAB-50A8-5567-DDE3CF33799D}"/>
              </a:ext>
            </a:extLst>
          </p:cNvPr>
          <p:cNvSpPr txBox="1"/>
          <p:nvPr/>
        </p:nvSpPr>
        <p:spPr>
          <a:xfrm>
            <a:off x="14155696" y="15452469"/>
            <a:ext cx="177689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歓呼音</a:t>
            </a:r>
            <a:r>
              <a:rPr kumimoji="1" lang="en-US" altLang="ja-JP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6CBA414-E0B2-C9C1-2B6E-E0CE93122910}"/>
              </a:ext>
            </a:extLst>
          </p:cNvPr>
          <p:cNvSpPr txBox="1"/>
          <p:nvPr/>
        </p:nvSpPr>
        <p:spPr>
          <a:xfrm>
            <a:off x="7139354" y="20018143"/>
            <a:ext cx="334107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ノッチ段数などの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UI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の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を切り替えます。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425A62-0D6B-47A3-17C6-159C2E8B899F}"/>
              </a:ext>
            </a:extLst>
          </p:cNvPr>
          <p:cNvSpPr txBox="1"/>
          <p:nvPr/>
        </p:nvSpPr>
        <p:spPr>
          <a:xfrm>
            <a:off x="5772086" y="21449775"/>
            <a:ext cx="34536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運転を終了します。途中経過はセーブされません。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407A75-F21D-F4CE-1498-D6AC6A288B7F}"/>
              </a:ext>
            </a:extLst>
          </p:cNvPr>
          <p:cNvSpPr txBox="1"/>
          <p:nvPr/>
        </p:nvSpPr>
        <p:spPr>
          <a:xfrm>
            <a:off x="5772086" y="23084973"/>
            <a:ext cx="34536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運転士の音声を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にします。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6" name="星: 5 pt 15">
            <a:extLst>
              <a:ext uri="{FF2B5EF4-FFF2-40B4-BE49-F238E27FC236}">
                <a16:creationId xmlns:a16="http://schemas.microsoft.com/office/drawing/2014/main" id="{1D3654DA-5EAA-D9B9-8A36-D4326AA9A0C8}"/>
              </a:ext>
            </a:extLst>
          </p:cNvPr>
          <p:cNvSpPr/>
          <p:nvPr/>
        </p:nvSpPr>
        <p:spPr>
          <a:xfrm>
            <a:off x="12656883" y="9365545"/>
            <a:ext cx="2160000" cy="2160000"/>
          </a:xfrm>
          <a:prstGeom prst="star5">
            <a:avLst>
              <a:gd name="adj" fmla="val 20545"/>
              <a:gd name="hf" fmla="val 105146"/>
              <a:gd name="vf" fmla="val 110557"/>
            </a:avLst>
          </a:prstGeom>
          <a:gradFill>
            <a:gsLst>
              <a:gs pos="0">
                <a:srgbClr val="C4C3D3"/>
              </a:gs>
              <a:gs pos="53000">
                <a:srgbClr val="535260"/>
              </a:gs>
              <a:gs pos="92086">
                <a:srgbClr val="B9B8C6"/>
              </a:gs>
              <a:gs pos="33000">
                <a:schemeClr val="bg1"/>
              </a:gs>
              <a:gs pos="70000">
                <a:srgbClr val="B9B8C6"/>
              </a:gs>
            </a:gsLst>
            <a:lin ang="2700000" scaled="0"/>
          </a:gradFill>
          <a:ln w="10160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45000">
                  <a:schemeClr val="bg2"/>
                </a:gs>
                <a:gs pos="7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Picture 10" descr="画像">
            <a:extLst>
              <a:ext uri="{FF2B5EF4-FFF2-40B4-BE49-F238E27FC236}">
                <a16:creationId xmlns:a16="http://schemas.microsoft.com/office/drawing/2014/main" id="{B593277C-6700-5F27-FEA3-3CEAE1328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8" t="57875" r="69693" b="17045"/>
          <a:stretch/>
        </p:blipFill>
        <p:spPr bwMode="auto">
          <a:xfrm>
            <a:off x="808543" y="3501429"/>
            <a:ext cx="5361356" cy="1181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FA591F-3A9F-EB8A-2993-B489D9B19C15}"/>
              </a:ext>
            </a:extLst>
          </p:cNvPr>
          <p:cNvSpPr/>
          <p:nvPr/>
        </p:nvSpPr>
        <p:spPr>
          <a:xfrm>
            <a:off x="42742485" y="11525545"/>
            <a:ext cx="360215" cy="360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23BD0E5-2561-23F2-33DC-5F729C94E720}"/>
              </a:ext>
            </a:extLst>
          </p:cNvPr>
          <p:cNvSpPr txBox="1"/>
          <p:nvPr/>
        </p:nvSpPr>
        <p:spPr>
          <a:xfrm>
            <a:off x="17197737" y="18314791"/>
            <a:ext cx="14726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Enter: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決定　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P: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再開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0286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3098483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 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日比谷編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へようこそ！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18152551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9561934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ブレーキを解除してください。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2309479" y="2672778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A21FDF-1601-A761-D8A3-49567EB78C53}"/>
              </a:ext>
            </a:extLst>
          </p:cNvPr>
          <p:cNvSpPr txBox="1"/>
          <p:nvPr/>
        </p:nvSpPr>
        <p:spPr>
          <a:xfrm>
            <a:off x="23699879" y="28137170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マスコンを投入し、発車して下さい。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4" y="2329041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次の駅は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通過駅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通過駅もダイヤを守って下さい。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18092518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20481592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次の駅は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停車駅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ブレーキを調整して停車しましょう。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26724196"/>
            <a:ext cx="23770884" cy="8632604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826051" y="28137170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マスコンを解除して下さい。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FC31857-6D50-A03E-0C71-61910E095F4C}"/>
              </a:ext>
            </a:extLst>
          </p:cNvPr>
          <p:cNvSpPr/>
          <p:nvPr/>
        </p:nvSpPr>
        <p:spPr>
          <a:xfrm>
            <a:off x="22309479" y="904625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0AD92B-7007-EE19-F78A-422AD14BB0D8}"/>
              </a:ext>
            </a:extLst>
          </p:cNvPr>
          <p:cNvSpPr txBox="1"/>
          <p:nvPr/>
        </p:nvSpPr>
        <p:spPr>
          <a:xfrm>
            <a:off x="23699879" y="12144742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はじめに、電車の操作を説明します。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FEEA3B4-151A-9079-D060-813A9737AD59}"/>
              </a:ext>
            </a:extLst>
          </p:cNvPr>
          <p:cNvSpPr/>
          <p:nvPr/>
        </p:nvSpPr>
        <p:spPr>
          <a:xfrm>
            <a:off x="-1973177" y="904625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8CEB72-39FC-5BA1-7DC5-E625D532E998}"/>
              </a:ext>
            </a:extLst>
          </p:cNvPr>
          <p:cNvSpPr txBox="1"/>
          <p:nvPr/>
        </p:nvSpPr>
        <p:spPr>
          <a:xfrm>
            <a:off x="-71005" y="12144742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では、発車の手順を説明します。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79B4D8A-563C-4D37-0A94-70666EDB8A03}"/>
              </a:ext>
            </a:extLst>
          </p:cNvPr>
          <p:cNvSpPr/>
          <p:nvPr/>
        </p:nvSpPr>
        <p:spPr>
          <a:xfrm>
            <a:off x="-27652577" y="9046259"/>
            <a:ext cx="23770884" cy="10305966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D90242-213E-78FE-63C8-72321E6DBFF9}"/>
              </a:ext>
            </a:extLst>
          </p:cNvPr>
          <p:cNvSpPr txBox="1"/>
          <p:nvPr/>
        </p:nvSpPr>
        <p:spPr>
          <a:xfrm>
            <a:off x="-26505452" y="9790251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パイロットランプ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が点灯すると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発車可能になります。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ECE9BB1B-6285-7C89-7DD7-C5A355A61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3" t="22072" b="12520"/>
          <a:stretch/>
        </p:blipFill>
        <p:spPr>
          <a:xfrm>
            <a:off x="-20923348" y="13146605"/>
            <a:ext cx="9809871" cy="5498315"/>
          </a:xfrm>
          <a:prstGeom prst="rect">
            <a:avLst/>
          </a:prstGeom>
        </p:spPr>
      </p:pic>
      <p:sp>
        <p:nvSpPr>
          <p:cNvPr id="13" name="二等辺三角形 12">
            <a:extLst>
              <a:ext uri="{FF2B5EF4-FFF2-40B4-BE49-F238E27FC236}">
                <a16:creationId xmlns:a16="http://schemas.microsoft.com/office/drawing/2014/main" id="{4DE829A4-2377-CC91-0425-8F8B5D165427}"/>
              </a:ext>
            </a:extLst>
          </p:cNvPr>
          <p:cNvSpPr/>
          <p:nvPr/>
        </p:nvSpPr>
        <p:spPr>
          <a:xfrm flipV="1">
            <a:off x="-14781995" y="5251938"/>
            <a:ext cx="1312582" cy="935944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>
            <a:glow rad="381000">
              <a:schemeClr val="accent4">
                <a:alpha val="7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381000">
                  <a:schemeClr val="accent4"/>
                </a:glow>
              </a:effectLst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AC9B9794-0646-BDFE-B368-6A873D709EA0}"/>
              </a:ext>
            </a:extLst>
          </p:cNvPr>
          <p:cNvSpPr/>
          <p:nvPr/>
        </p:nvSpPr>
        <p:spPr>
          <a:xfrm>
            <a:off x="-27652578" y="20668762"/>
            <a:ext cx="17533218" cy="456867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065AEA3-CD6C-ED37-2452-00E89D402AE1}"/>
              </a:ext>
            </a:extLst>
          </p:cNvPr>
          <p:cNvSpPr txBox="1"/>
          <p:nvPr/>
        </p:nvSpPr>
        <p:spPr>
          <a:xfrm>
            <a:off x="-25712042" y="22210602"/>
            <a:ext cx="145985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発車可能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になりました。</a:t>
            </a:r>
          </a:p>
        </p:txBody>
      </p:sp>
      <p:pic>
        <p:nvPicPr>
          <p:cNvPr id="1026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CE7AEEC6-399B-8BF7-8E7C-BC525E50F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6" t="51702" r="41624" b="14271"/>
          <a:stretch/>
        </p:blipFill>
        <p:spPr bwMode="auto">
          <a:xfrm>
            <a:off x="26484350" y="21561484"/>
            <a:ext cx="5984834" cy="357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0163E2F-6DD4-0339-0418-5B9E432FA770}"/>
              </a:ext>
            </a:extLst>
          </p:cNvPr>
          <p:cNvSpPr/>
          <p:nvPr/>
        </p:nvSpPr>
        <p:spPr>
          <a:xfrm>
            <a:off x="-17486142" y="16048162"/>
            <a:ext cx="2157046" cy="1548176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960ABDBE-F28B-11FF-D006-16B710567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321" y="21193150"/>
            <a:ext cx="3067452" cy="4353093"/>
          </a:xfrm>
          <a:prstGeom prst="rect">
            <a:avLst/>
          </a:prstGeom>
        </p:spPr>
      </p:pic>
      <p:sp>
        <p:nvSpPr>
          <p:cNvPr id="1024" name="矢印: 下 1023">
            <a:extLst>
              <a:ext uri="{FF2B5EF4-FFF2-40B4-BE49-F238E27FC236}">
                <a16:creationId xmlns:a16="http://schemas.microsoft.com/office/drawing/2014/main" id="{99996A09-CD73-E4E7-0924-F5D0A870E1D6}"/>
              </a:ext>
            </a:extLst>
          </p:cNvPr>
          <p:cNvSpPr/>
          <p:nvPr/>
        </p:nvSpPr>
        <p:spPr>
          <a:xfrm>
            <a:off x="27449750" y="21142253"/>
            <a:ext cx="1359147" cy="1414655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矢印: 下 1024">
            <a:extLst>
              <a:ext uri="{FF2B5EF4-FFF2-40B4-BE49-F238E27FC236}">
                <a16:creationId xmlns:a16="http://schemas.microsoft.com/office/drawing/2014/main" id="{BAA26EF9-3B6E-FBE6-CEA3-69483FD61CBD}"/>
              </a:ext>
            </a:extLst>
          </p:cNvPr>
          <p:cNvSpPr/>
          <p:nvPr/>
        </p:nvSpPr>
        <p:spPr>
          <a:xfrm>
            <a:off x="39691507" y="21303514"/>
            <a:ext cx="961484" cy="3834175"/>
          </a:xfrm>
          <a:prstGeom prst="downArrow">
            <a:avLst>
              <a:gd name="adj1" fmla="val 50000"/>
              <a:gd name="adj2" fmla="val 17312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7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815C018C-FA5B-B626-87CA-8192144F3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t="41707" r="77853" b="18259"/>
          <a:stretch/>
        </p:blipFill>
        <p:spPr bwMode="auto">
          <a:xfrm>
            <a:off x="26484350" y="30058420"/>
            <a:ext cx="5082444" cy="42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642FC07-CD88-A094-1821-33A0EBCA2446}"/>
              </a:ext>
            </a:extLst>
          </p:cNvPr>
          <p:cNvSpPr/>
          <p:nvPr/>
        </p:nvSpPr>
        <p:spPr>
          <a:xfrm>
            <a:off x="28333580" y="32197040"/>
            <a:ext cx="1811140" cy="172904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矢印: 下 1028">
            <a:extLst>
              <a:ext uri="{FF2B5EF4-FFF2-40B4-BE49-F238E27FC236}">
                <a16:creationId xmlns:a16="http://schemas.microsoft.com/office/drawing/2014/main" id="{36030461-A55C-CB81-5082-A9D6510DE5FF}"/>
              </a:ext>
            </a:extLst>
          </p:cNvPr>
          <p:cNvSpPr/>
          <p:nvPr/>
        </p:nvSpPr>
        <p:spPr>
          <a:xfrm>
            <a:off x="28469956" y="30408858"/>
            <a:ext cx="1359147" cy="1414655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1" name="図 1030">
            <a:extLst>
              <a:ext uri="{FF2B5EF4-FFF2-40B4-BE49-F238E27FC236}">
                <a16:creationId xmlns:a16="http://schemas.microsoft.com/office/drawing/2014/main" id="{3E826A1F-30D1-8BF0-4A3D-8DD28E49A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321" y="30181820"/>
            <a:ext cx="3067452" cy="4207516"/>
          </a:xfrm>
          <a:prstGeom prst="rect">
            <a:avLst/>
          </a:prstGeom>
        </p:spPr>
      </p:pic>
      <p:sp>
        <p:nvSpPr>
          <p:cNvPr id="1032" name="矢印: 下 1031">
            <a:extLst>
              <a:ext uri="{FF2B5EF4-FFF2-40B4-BE49-F238E27FC236}">
                <a16:creationId xmlns:a16="http://schemas.microsoft.com/office/drawing/2014/main" id="{15963EE6-8881-C745-A8D0-EE69377EE45F}"/>
              </a:ext>
            </a:extLst>
          </p:cNvPr>
          <p:cNvSpPr/>
          <p:nvPr/>
        </p:nvSpPr>
        <p:spPr>
          <a:xfrm rot="10800000">
            <a:off x="34785247" y="30181819"/>
            <a:ext cx="1043387" cy="3744265"/>
          </a:xfrm>
          <a:prstGeom prst="downArrow">
            <a:avLst>
              <a:gd name="adj1" fmla="val 50000"/>
              <a:gd name="adj2" fmla="val 17312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3" name="四角形: 角を丸くする 1032">
            <a:extLst>
              <a:ext uri="{FF2B5EF4-FFF2-40B4-BE49-F238E27FC236}">
                <a16:creationId xmlns:a16="http://schemas.microsoft.com/office/drawing/2014/main" id="{2F9F308E-0010-344F-F7EC-04AD7902E4F6}"/>
              </a:ext>
            </a:extLst>
          </p:cNvPr>
          <p:cNvSpPr/>
          <p:nvPr/>
        </p:nvSpPr>
        <p:spPr>
          <a:xfrm>
            <a:off x="47470763" y="0"/>
            <a:ext cx="23770884" cy="12983824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5" name="四角形: 角を丸くする 1034">
            <a:extLst>
              <a:ext uri="{FF2B5EF4-FFF2-40B4-BE49-F238E27FC236}">
                <a16:creationId xmlns:a16="http://schemas.microsoft.com/office/drawing/2014/main" id="{9AAE2FF1-6A81-1640-A9A2-9C9EA9697123}"/>
              </a:ext>
            </a:extLst>
          </p:cNvPr>
          <p:cNvSpPr/>
          <p:nvPr/>
        </p:nvSpPr>
        <p:spPr>
          <a:xfrm>
            <a:off x="-27821078" y="26350634"/>
            <a:ext cx="17533218" cy="456867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2C7051F1-8594-9943-DA2A-D66C85250D65}"/>
              </a:ext>
            </a:extLst>
          </p:cNvPr>
          <p:cNvSpPr txBox="1"/>
          <p:nvPr/>
        </p:nvSpPr>
        <p:spPr>
          <a:xfrm>
            <a:off x="-25880542" y="27892474"/>
            <a:ext cx="145985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電車が発車しました。</a:t>
            </a:r>
          </a:p>
        </p:txBody>
      </p:sp>
      <p:pic>
        <p:nvPicPr>
          <p:cNvPr id="1038" name="図 1037">
            <a:extLst>
              <a:ext uri="{FF2B5EF4-FFF2-40B4-BE49-F238E27FC236}">
                <a16:creationId xmlns:a16="http://schemas.microsoft.com/office/drawing/2014/main" id="{9C17E4D8-03C0-AE1C-63A5-F34A16A5F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2230" y="6337818"/>
            <a:ext cx="6727950" cy="6135552"/>
          </a:xfrm>
          <a:prstGeom prst="rect">
            <a:avLst/>
          </a:prstGeom>
        </p:spPr>
      </p:pic>
      <p:sp>
        <p:nvSpPr>
          <p:cNvPr id="1039" name="テキスト ボックス 1038">
            <a:extLst>
              <a:ext uri="{FF2B5EF4-FFF2-40B4-BE49-F238E27FC236}">
                <a16:creationId xmlns:a16="http://schemas.microsoft.com/office/drawing/2014/main" id="{9A6F58C5-4591-9365-954D-C17567DB8482}"/>
              </a:ext>
            </a:extLst>
          </p:cNvPr>
          <p:cNvSpPr txBox="1"/>
          <p:nvPr/>
        </p:nvSpPr>
        <p:spPr>
          <a:xfrm>
            <a:off x="48824084" y="1416737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橙色の矢印は</a:t>
            </a:r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ATC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指示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この矢印で示された速度を超えて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走ることはできません。</a:t>
            </a:r>
          </a:p>
        </p:txBody>
      </p:sp>
      <p:sp>
        <p:nvSpPr>
          <p:cNvPr id="1040" name="正方形/長方形 1039">
            <a:extLst>
              <a:ext uri="{FF2B5EF4-FFF2-40B4-BE49-F238E27FC236}">
                <a16:creationId xmlns:a16="http://schemas.microsoft.com/office/drawing/2014/main" id="{E4B5288F-7972-B0CD-8C8C-F7D0B2C34A7C}"/>
              </a:ext>
            </a:extLst>
          </p:cNvPr>
          <p:cNvSpPr/>
          <p:nvPr/>
        </p:nvSpPr>
        <p:spPr>
          <a:xfrm>
            <a:off x="27314592" y="22706581"/>
            <a:ext cx="1658899" cy="1548176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F8D28DC3-DEDB-1E4A-F77F-8735B178D270}"/>
              </a:ext>
            </a:extLst>
          </p:cNvPr>
          <p:cNvSpPr/>
          <p:nvPr/>
        </p:nvSpPr>
        <p:spPr>
          <a:xfrm>
            <a:off x="59175220" y="7610755"/>
            <a:ext cx="822326" cy="87145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1" name="矢印: 下 1040">
            <a:extLst>
              <a:ext uri="{FF2B5EF4-FFF2-40B4-BE49-F238E27FC236}">
                <a16:creationId xmlns:a16="http://schemas.microsoft.com/office/drawing/2014/main" id="{8EFAC33C-60E9-C566-7A42-3A603DBFDFD5}"/>
              </a:ext>
            </a:extLst>
          </p:cNvPr>
          <p:cNvSpPr/>
          <p:nvPr/>
        </p:nvSpPr>
        <p:spPr>
          <a:xfrm>
            <a:off x="-17087193" y="14447252"/>
            <a:ext cx="1359147" cy="1414655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2" name="矢印: 下 1041">
            <a:extLst>
              <a:ext uri="{FF2B5EF4-FFF2-40B4-BE49-F238E27FC236}">
                <a16:creationId xmlns:a16="http://schemas.microsoft.com/office/drawing/2014/main" id="{A25614AA-6576-6016-5E85-0FF9E8D7C550}"/>
              </a:ext>
            </a:extLst>
          </p:cNvPr>
          <p:cNvSpPr/>
          <p:nvPr/>
        </p:nvSpPr>
        <p:spPr>
          <a:xfrm>
            <a:off x="58906809" y="6337818"/>
            <a:ext cx="1359147" cy="1166887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四角形: 角を丸くする 1043">
            <a:extLst>
              <a:ext uri="{FF2B5EF4-FFF2-40B4-BE49-F238E27FC236}">
                <a16:creationId xmlns:a16="http://schemas.microsoft.com/office/drawing/2014/main" id="{605957B6-E8DB-61B6-B4B1-2E8074495193}"/>
              </a:ext>
            </a:extLst>
          </p:cNvPr>
          <p:cNvSpPr/>
          <p:nvPr/>
        </p:nvSpPr>
        <p:spPr>
          <a:xfrm>
            <a:off x="47470763" y="14876585"/>
            <a:ext cx="23770884" cy="11044115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46" name="テキスト ボックス 1045">
            <a:extLst>
              <a:ext uri="{FF2B5EF4-FFF2-40B4-BE49-F238E27FC236}">
                <a16:creationId xmlns:a16="http://schemas.microsoft.com/office/drawing/2014/main" id="{9026009A-D34A-25DA-CE5F-CE4099885E66}"/>
              </a:ext>
            </a:extLst>
          </p:cNvPr>
          <p:cNvSpPr txBox="1"/>
          <p:nvPr/>
        </p:nvSpPr>
        <p:spPr>
          <a:xfrm>
            <a:off x="48824084" y="15817298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ATC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指示速度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に到達しました。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マスコンを解除して下さい。</a:t>
            </a:r>
          </a:p>
        </p:txBody>
      </p:sp>
      <p:pic>
        <p:nvPicPr>
          <p:cNvPr id="1050" name="図 1049">
            <a:extLst>
              <a:ext uri="{FF2B5EF4-FFF2-40B4-BE49-F238E27FC236}">
                <a16:creationId xmlns:a16="http://schemas.microsoft.com/office/drawing/2014/main" id="{0B6ACA96-0E21-3F8A-A41B-C993A17DE4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338"/>
          <a:stretch/>
        </p:blipFill>
        <p:spPr>
          <a:xfrm>
            <a:off x="49512994" y="19162625"/>
            <a:ext cx="7257766" cy="5915462"/>
          </a:xfrm>
          <a:prstGeom prst="rect">
            <a:avLst/>
          </a:prstGeom>
        </p:spPr>
      </p:pic>
      <p:sp>
        <p:nvSpPr>
          <p:cNvPr id="1047" name="正方形/長方形 1046">
            <a:extLst>
              <a:ext uri="{FF2B5EF4-FFF2-40B4-BE49-F238E27FC236}">
                <a16:creationId xmlns:a16="http://schemas.microsoft.com/office/drawing/2014/main" id="{F95F2FBA-6F31-35B9-4286-3661E7EF5759}"/>
              </a:ext>
            </a:extLst>
          </p:cNvPr>
          <p:cNvSpPr/>
          <p:nvPr/>
        </p:nvSpPr>
        <p:spPr>
          <a:xfrm>
            <a:off x="52319550" y="19612234"/>
            <a:ext cx="1311379" cy="1938517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8" name="矢印: 下 1047">
            <a:extLst>
              <a:ext uri="{FF2B5EF4-FFF2-40B4-BE49-F238E27FC236}">
                <a16:creationId xmlns:a16="http://schemas.microsoft.com/office/drawing/2014/main" id="{05C0DACD-C527-5BD0-C8EB-EE8CB52B90F7}"/>
              </a:ext>
            </a:extLst>
          </p:cNvPr>
          <p:cNvSpPr/>
          <p:nvPr/>
        </p:nvSpPr>
        <p:spPr>
          <a:xfrm rot="5400000">
            <a:off x="54179418" y="19332156"/>
            <a:ext cx="1359147" cy="1919304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51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E24755E6-99C0-4F77-83EE-72B47E571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t="41707" r="77853" b="18259"/>
          <a:stretch/>
        </p:blipFill>
        <p:spPr bwMode="auto">
          <a:xfrm>
            <a:off x="57561791" y="20047242"/>
            <a:ext cx="5082444" cy="42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正方形/長方形 1051">
            <a:extLst>
              <a:ext uri="{FF2B5EF4-FFF2-40B4-BE49-F238E27FC236}">
                <a16:creationId xmlns:a16="http://schemas.microsoft.com/office/drawing/2014/main" id="{956BB5C0-6262-7928-C9FB-8861E4F7FCED}"/>
              </a:ext>
            </a:extLst>
          </p:cNvPr>
          <p:cNvSpPr/>
          <p:nvPr/>
        </p:nvSpPr>
        <p:spPr>
          <a:xfrm>
            <a:off x="58700515" y="20880158"/>
            <a:ext cx="1924205" cy="1330444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3" name="矢印: 下 1052">
            <a:extLst>
              <a:ext uri="{FF2B5EF4-FFF2-40B4-BE49-F238E27FC236}">
                <a16:creationId xmlns:a16="http://schemas.microsoft.com/office/drawing/2014/main" id="{5C89DAD8-0981-99E2-5FB4-99B59AD3FA99}"/>
              </a:ext>
            </a:extLst>
          </p:cNvPr>
          <p:cNvSpPr/>
          <p:nvPr/>
        </p:nvSpPr>
        <p:spPr>
          <a:xfrm rot="10800000">
            <a:off x="58889235" y="22335453"/>
            <a:ext cx="1359147" cy="1919304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55" name="図 1054">
            <a:extLst>
              <a:ext uri="{FF2B5EF4-FFF2-40B4-BE49-F238E27FC236}">
                <a16:creationId xmlns:a16="http://schemas.microsoft.com/office/drawing/2014/main" id="{B58616AD-E01E-1E52-9D8D-A146675128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851" y="19902701"/>
            <a:ext cx="3331269" cy="4496595"/>
          </a:xfrm>
          <a:prstGeom prst="rect">
            <a:avLst/>
          </a:prstGeom>
        </p:spPr>
      </p:pic>
      <p:sp>
        <p:nvSpPr>
          <p:cNvPr id="3072" name="矢印: 下 3071">
            <a:extLst>
              <a:ext uri="{FF2B5EF4-FFF2-40B4-BE49-F238E27FC236}">
                <a16:creationId xmlns:a16="http://schemas.microsoft.com/office/drawing/2014/main" id="{64EFC6CC-4AAD-02AD-40B8-ED0307DFC99C}"/>
              </a:ext>
            </a:extLst>
          </p:cNvPr>
          <p:cNvSpPr/>
          <p:nvPr/>
        </p:nvSpPr>
        <p:spPr>
          <a:xfrm>
            <a:off x="64196161" y="19930276"/>
            <a:ext cx="1359147" cy="4469020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3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2323AF6F-4462-FD90-89C8-8F052ADD0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t="41707" r="77853" b="18259"/>
          <a:stretch/>
        </p:blipFill>
        <p:spPr bwMode="auto">
          <a:xfrm>
            <a:off x="4103866" y="30019772"/>
            <a:ext cx="5082444" cy="42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正方形/長方形 3074">
            <a:extLst>
              <a:ext uri="{FF2B5EF4-FFF2-40B4-BE49-F238E27FC236}">
                <a16:creationId xmlns:a16="http://schemas.microsoft.com/office/drawing/2014/main" id="{74631725-9C31-B172-D6BB-D4D2FD45F693}"/>
              </a:ext>
            </a:extLst>
          </p:cNvPr>
          <p:cNvSpPr/>
          <p:nvPr/>
        </p:nvSpPr>
        <p:spPr>
          <a:xfrm>
            <a:off x="5242590" y="30852688"/>
            <a:ext cx="1924205" cy="1330444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6" name="矢印: 下 3075">
            <a:extLst>
              <a:ext uri="{FF2B5EF4-FFF2-40B4-BE49-F238E27FC236}">
                <a16:creationId xmlns:a16="http://schemas.microsoft.com/office/drawing/2014/main" id="{457A936E-8BAA-7B99-E393-10C15BEE6774}"/>
              </a:ext>
            </a:extLst>
          </p:cNvPr>
          <p:cNvSpPr/>
          <p:nvPr/>
        </p:nvSpPr>
        <p:spPr>
          <a:xfrm rot="10800000">
            <a:off x="5431310" y="32307983"/>
            <a:ext cx="1359147" cy="1919304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7" name="図 3076">
            <a:extLst>
              <a:ext uri="{FF2B5EF4-FFF2-40B4-BE49-F238E27FC236}">
                <a16:creationId xmlns:a16="http://schemas.microsoft.com/office/drawing/2014/main" id="{8D5554AC-0871-C745-9096-47DC003DF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926" y="29875231"/>
            <a:ext cx="3331269" cy="4496595"/>
          </a:xfrm>
          <a:prstGeom prst="rect">
            <a:avLst/>
          </a:prstGeom>
        </p:spPr>
      </p:pic>
      <p:sp>
        <p:nvSpPr>
          <p:cNvPr id="3078" name="矢印: 下 3077">
            <a:extLst>
              <a:ext uri="{FF2B5EF4-FFF2-40B4-BE49-F238E27FC236}">
                <a16:creationId xmlns:a16="http://schemas.microsoft.com/office/drawing/2014/main" id="{11315AD5-0982-8486-2925-7E057FE52AC5}"/>
              </a:ext>
            </a:extLst>
          </p:cNvPr>
          <p:cNvSpPr/>
          <p:nvPr/>
        </p:nvSpPr>
        <p:spPr>
          <a:xfrm>
            <a:off x="10738236" y="29902806"/>
            <a:ext cx="1359147" cy="4469020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5661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2456731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停車駅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ブレーキをかけて停車してください。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4761805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49008459" y="1409383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警笛は</a:t>
            </a:r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Enter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キー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2944833" y="18088928"/>
            <a:ext cx="12605398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5" y="1687291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ホーム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に近づきました。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列車接近を知らせるため、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警笛を鳴らしましょう。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8745461"/>
            <a:ext cx="23770884" cy="8539970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9717503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駅を通過してしまいました。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このように、自動で修正されますが、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Life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から減点されます。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826051" y="19501901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ブレーキを投入して下さい。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CA6BEB9-A042-EBFF-E3F1-24E544EC7635}"/>
              </a:ext>
            </a:extLst>
          </p:cNvPr>
          <p:cNvSpPr txBox="1"/>
          <p:nvPr/>
        </p:nvSpPr>
        <p:spPr>
          <a:xfrm>
            <a:off x="23235289" y="19501901"/>
            <a:ext cx="120244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</a:t>
            </a:r>
            <a:r>
              <a:rPr kumimoji="1" lang="ja-JP" altLang="en-US" sz="100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CA00311-1DB7-F7C8-A701-142119A8AF23}"/>
              </a:ext>
            </a:extLst>
          </p:cNvPr>
          <p:cNvSpPr/>
          <p:nvPr/>
        </p:nvSpPr>
        <p:spPr>
          <a:xfrm>
            <a:off x="36592230" y="18088928"/>
            <a:ext cx="12605398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B3FF5F-5358-F3E4-07EB-A64CE2759916}"/>
              </a:ext>
            </a:extLst>
          </p:cNvPr>
          <p:cNvSpPr txBox="1"/>
          <p:nvPr/>
        </p:nvSpPr>
        <p:spPr>
          <a:xfrm>
            <a:off x="36592230" y="19506529"/>
            <a:ext cx="121374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03E69DC-BD66-BFAD-17FE-CDB077A584C5}"/>
              </a:ext>
            </a:extLst>
          </p:cNvPr>
          <p:cNvSpPr/>
          <p:nvPr/>
        </p:nvSpPr>
        <p:spPr>
          <a:xfrm>
            <a:off x="23235288" y="23463969"/>
            <a:ext cx="13099275" cy="1064371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B82DCE-A54E-A98E-7C24-05CB78351E3F}"/>
              </a:ext>
            </a:extLst>
          </p:cNvPr>
          <p:cNvSpPr txBox="1"/>
          <p:nvPr/>
        </p:nvSpPr>
        <p:spPr>
          <a:xfrm>
            <a:off x="24406200" y="24550830"/>
            <a:ext cx="10757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速度計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7A02DD1-5C75-3AF8-8AB8-D55CB984B40D}"/>
              </a:ext>
            </a:extLst>
          </p:cNvPr>
          <p:cNvSpPr/>
          <p:nvPr/>
        </p:nvSpPr>
        <p:spPr>
          <a:xfrm>
            <a:off x="36860609" y="23059512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820EC7-B34C-12F8-4C11-2EC5CE76D1E4}"/>
              </a:ext>
            </a:extLst>
          </p:cNvPr>
          <p:cNvSpPr txBox="1"/>
          <p:nvPr/>
        </p:nvSpPr>
        <p:spPr>
          <a:xfrm>
            <a:off x="37528191" y="24461959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知らせ灯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4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729DD880-30D9-036B-CFBE-1E3489666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3" t="45041" r="45557" b="16445"/>
          <a:stretch/>
        </p:blipFill>
        <p:spPr bwMode="auto">
          <a:xfrm>
            <a:off x="2819400" y="21368825"/>
            <a:ext cx="5044440" cy="40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矢印: 下 15">
            <a:extLst>
              <a:ext uri="{FF2B5EF4-FFF2-40B4-BE49-F238E27FC236}">
                <a16:creationId xmlns:a16="http://schemas.microsoft.com/office/drawing/2014/main" id="{AA4A21AF-B9AF-9FC2-6391-17EC7693791C}"/>
              </a:ext>
            </a:extLst>
          </p:cNvPr>
          <p:cNvSpPr/>
          <p:nvPr/>
        </p:nvSpPr>
        <p:spPr>
          <a:xfrm>
            <a:off x="5607116" y="21568748"/>
            <a:ext cx="1359147" cy="1414655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CD5E62E-183F-F286-41B8-E4B734B39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707" y="21498898"/>
            <a:ext cx="2923061" cy="3917636"/>
          </a:xfrm>
          <a:prstGeom prst="rect">
            <a:avLst/>
          </a:prstGeom>
        </p:spPr>
      </p:pic>
      <p:sp>
        <p:nvSpPr>
          <p:cNvPr id="19" name="矢印: 下 18">
            <a:extLst>
              <a:ext uri="{FF2B5EF4-FFF2-40B4-BE49-F238E27FC236}">
                <a16:creationId xmlns:a16="http://schemas.microsoft.com/office/drawing/2014/main" id="{2E19CF60-D980-6DE9-0B37-0C6800ED2853}"/>
              </a:ext>
            </a:extLst>
          </p:cNvPr>
          <p:cNvSpPr/>
          <p:nvPr/>
        </p:nvSpPr>
        <p:spPr>
          <a:xfrm rot="10800000">
            <a:off x="13803425" y="21498897"/>
            <a:ext cx="1359147" cy="3786523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4316D7CD-8DD7-2E35-4338-29AE6BF6846F}"/>
              </a:ext>
            </a:extLst>
          </p:cNvPr>
          <p:cNvSpPr/>
          <p:nvPr/>
        </p:nvSpPr>
        <p:spPr>
          <a:xfrm>
            <a:off x="-1973177" y="2732314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125DB6C-D7A9-91CB-7654-3665A2FBF092}"/>
              </a:ext>
            </a:extLst>
          </p:cNvPr>
          <p:cNvSpPr txBox="1"/>
          <p:nvPr/>
        </p:nvSpPr>
        <p:spPr>
          <a:xfrm>
            <a:off x="-1352098" y="28755902"/>
            <a:ext cx="227187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ブレーキを調整して停車してください。</a:t>
            </a:r>
          </a:p>
        </p:txBody>
      </p:sp>
      <p:pic>
        <p:nvPicPr>
          <p:cNvPr id="29" name="Picture 2" descr="Dell キーボード 有線 日本語配列 マルチメディア対応 ブラック KB216-BK-JP USBキーボード">
            <a:extLst>
              <a:ext uri="{FF2B5EF4-FFF2-40B4-BE49-F238E27FC236}">
                <a16:creationId xmlns:a16="http://schemas.microsoft.com/office/drawing/2014/main" id="{2BED61D4-61B0-CCB9-DD57-FA8037BBB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3" t="45041" r="45557" b="16445"/>
          <a:stretch/>
        </p:blipFill>
        <p:spPr bwMode="auto">
          <a:xfrm>
            <a:off x="4444043" y="30745369"/>
            <a:ext cx="7021126" cy="40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2B59F4A-0BD9-1414-1DE2-89032A896AD8}"/>
              </a:ext>
            </a:extLst>
          </p:cNvPr>
          <p:cNvSpPr/>
          <p:nvPr/>
        </p:nvSpPr>
        <p:spPr>
          <a:xfrm>
            <a:off x="6351318" y="32378636"/>
            <a:ext cx="1811140" cy="172904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E0AD49C-02A3-55DA-C4C8-F2BE61DD7153}"/>
              </a:ext>
            </a:extLst>
          </p:cNvPr>
          <p:cNvSpPr/>
          <p:nvPr/>
        </p:nvSpPr>
        <p:spPr>
          <a:xfrm>
            <a:off x="5533520" y="23335725"/>
            <a:ext cx="1811140" cy="172904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D40FBF5-AAAA-D0AB-E862-54BA15CF68D5}"/>
              </a:ext>
            </a:extLst>
          </p:cNvPr>
          <p:cNvSpPr/>
          <p:nvPr/>
        </p:nvSpPr>
        <p:spPr>
          <a:xfrm>
            <a:off x="8460436" y="32378636"/>
            <a:ext cx="1811140" cy="172904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2" name="矢印: 下 3071">
            <a:extLst>
              <a:ext uri="{FF2B5EF4-FFF2-40B4-BE49-F238E27FC236}">
                <a16:creationId xmlns:a16="http://schemas.microsoft.com/office/drawing/2014/main" id="{CE467CF4-7976-AE6F-41E6-1CF2FBCA02F8}"/>
              </a:ext>
            </a:extLst>
          </p:cNvPr>
          <p:cNvSpPr/>
          <p:nvPr/>
        </p:nvSpPr>
        <p:spPr>
          <a:xfrm rot="16200000">
            <a:off x="4276309" y="32228157"/>
            <a:ext cx="1359147" cy="2375448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3" name="矢印: 下 3072">
            <a:extLst>
              <a:ext uri="{FF2B5EF4-FFF2-40B4-BE49-F238E27FC236}">
                <a16:creationId xmlns:a16="http://schemas.microsoft.com/office/drawing/2014/main" id="{ACC796DB-D542-8CDB-E130-E980C8C2C3F8}"/>
              </a:ext>
            </a:extLst>
          </p:cNvPr>
          <p:cNvSpPr/>
          <p:nvPr/>
        </p:nvSpPr>
        <p:spPr>
          <a:xfrm rot="5400000">
            <a:off x="11095408" y="32055434"/>
            <a:ext cx="1359147" cy="2375448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5" name="図 3074">
            <a:extLst>
              <a:ext uri="{FF2B5EF4-FFF2-40B4-BE49-F238E27FC236}">
                <a16:creationId xmlns:a16="http://schemas.microsoft.com/office/drawing/2014/main" id="{F662EFD0-E8E1-D4F3-B442-C8EC45DEA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614" y="30745369"/>
            <a:ext cx="2923061" cy="3917636"/>
          </a:xfrm>
          <a:prstGeom prst="rect">
            <a:avLst/>
          </a:prstGeom>
        </p:spPr>
      </p:pic>
      <p:sp>
        <p:nvSpPr>
          <p:cNvPr id="3076" name="矢印: 下 3075">
            <a:extLst>
              <a:ext uri="{FF2B5EF4-FFF2-40B4-BE49-F238E27FC236}">
                <a16:creationId xmlns:a16="http://schemas.microsoft.com/office/drawing/2014/main" id="{C8E186E1-C1D4-0127-0934-BE7E5FA29C0B}"/>
              </a:ext>
            </a:extLst>
          </p:cNvPr>
          <p:cNvSpPr/>
          <p:nvPr/>
        </p:nvSpPr>
        <p:spPr>
          <a:xfrm rot="10800000">
            <a:off x="16311332" y="30745368"/>
            <a:ext cx="1359147" cy="3786523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7" name="図 3076">
            <a:extLst>
              <a:ext uri="{FF2B5EF4-FFF2-40B4-BE49-F238E27FC236}">
                <a16:creationId xmlns:a16="http://schemas.microsoft.com/office/drawing/2014/main" id="{A65D4555-9BBC-F8B8-ACAF-67268FBE1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6052" y="30592677"/>
            <a:ext cx="2804077" cy="3786523"/>
          </a:xfrm>
          <a:prstGeom prst="rect">
            <a:avLst/>
          </a:prstGeom>
        </p:spPr>
      </p:pic>
      <p:sp>
        <p:nvSpPr>
          <p:cNvPr id="3078" name="矢印: 下 3077">
            <a:extLst>
              <a:ext uri="{FF2B5EF4-FFF2-40B4-BE49-F238E27FC236}">
                <a16:creationId xmlns:a16="http://schemas.microsoft.com/office/drawing/2014/main" id="{2E7F1E3B-6926-4801-9B6C-925FE743BD19}"/>
              </a:ext>
            </a:extLst>
          </p:cNvPr>
          <p:cNvSpPr/>
          <p:nvPr/>
        </p:nvSpPr>
        <p:spPr>
          <a:xfrm>
            <a:off x="2477314" y="30703042"/>
            <a:ext cx="878930" cy="3335144"/>
          </a:xfrm>
          <a:prstGeom prst="downArrow">
            <a:avLst>
              <a:gd name="adj1" fmla="val 50000"/>
              <a:gd name="adj2" fmla="val 17312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80" name="図 3079">
            <a:extLst>
              <a:ext uri="{FF2B5EF4-FFF2-40B4-BE49-F238E27FC236}">
                <a16:creationId xmlns:a16="http://schemas.microsoft.com/office/drawing/2014/main" id="{08826A99-3911-889E-42EF-6C57E80DE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4981" y="14426484"/>
            <a:ext cx="6649806" cy="2449929"/>
          </a:xfrm>
          <a:prstGeom prst="rect">
            <a:avLst/>
          </a:prstGeom>
        </p:spPr>
      </p:pic>
      <p:sp>
        <p:nvSpPr>
          <p:cNvPr id="3081" name="矢印: 下 3080">
            <a:extLst>
              <a:ext uri="{FF2B5EF4-FFF2-40B4-BE49-F238E27FC236}">
                <a16:creationId xmlns:a16="http://schemas.microsoft.com/office/drawing/2014/main" id="{C85FE10C-231A-EB9C-4BF2-CB455D241E8E}"/>
              </a:ext>
            </a:extLst>
          </p:cNvPr>
          <p:cNvSpPr/>
          <p:nvPr/>
        </p:nvSpPr>
        <p:spPr>
          <a:xfrm rot="16200000">
            <a:off x="9397771" y="13946196"/>
            <a:ext cx="1359147" cy="3786523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2" name="四角形: 角を丸くする 3081">
            <a:extLst>
              <a:ext uri="{FF2B5EF4-FFF2-40B4-BE49-F238E27FC236}">
                <a16:creationId xmlns:a16="http://schemas.microsoft.com/office/drawing/2014/main" id="{C491BAA0-A47E-3AF6-6B9E-F6B9681D739B}"/>
              </a:ext>
            </a:extLst>
          </p:cNvPr>
          <p:cNvSpPr/>
          <p:nvPr/>
        </p:nvSpPr>
        <p:spPr>
          <a:xfrm>
            <a:off x="22552753" y="8967503"/>
            <a:ext cx="23770884" cy="3773137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83" name="テキスト ボックス 3082">
            <a:extLst>
              <a:ext uri="{FF2B5EF4-FFF2-40B4-BE49-F238E27FC236}">
                <a16:creationId xmlns:a16="http://schemas.microsoft.com/office/drawing/2014/main" id="{29B756E9-BC5B-9CA0-607C-2BDAA5147D32}"/>
              </a:ext>
            </a:extLst>
          </p:cNvPr>
          <p:cNvSpPr txBox="1"/>
          <p:nvPr/>
        </p:nvSpPr>
        <p:spPr>
          <a:xfrm>
            <a:off x="23699879" y="10248816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Life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が</a:t>
            </a:r>
            <a:r>
              <a:rPr kumimoji="1" lang="en-US" altLang="ja-JP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になるとゲームオーバーです。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084" name="四角形: 角を丸くする 3083">
            <a:extLst>
              <a:ext uri="{FF2B5EF4-FFF2-40B4-BE49-F238E27FC236}">
                <a16:creationId xmlns:a16="http://schemas.microsoft.com/office/drawing/2014/main" id="{A7FA1269-C4CA-ABAE-B1E5-BAC4661CC7BD}"/>
              </a:ext>
            </a:extLst>
          </p:cNvPr>
          <p:cNvSpPr/>
          <p:nvPr/>
        </p:nvSpPr>
        <p:spPr>
          <a:xfrm>
            <a:off x="48128547" y="9179045"/>
            <a:ext cx="23770884" cy="5980839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85" name="テキスト ボックス 3084">
            <a:extLst>
              <a:ext uri="{FF2B5EF4-FFF2-40B4-BE49-F238E27FC236}">
                <a16:creationId xmlns:a16="http://schemas.microsoft.com/office/drawing/2014/main" id="{5A4AE60D-3FC1-2EEB-9834-83C4DEC54A09}"/>
              </a:ext>
            </a:extLst>
          </p:cNvPr>
          <p:cNvSpPr txBox="1"/>
          <p:nvPr/>
        </p:nvSpPr>
        <p:spPr>
          <a:xfrm>
            <a:off x="49912310" y="9938536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ここからは自由に運転できます。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Life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が</a:t>
            </a:r>
            <a:r>
              <a:rPr kumimoji="1" lang="en-US" altLang="ja-JP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0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にならないように、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頑張ってください！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087" name="図 3086">
            <a:extLst>
              <a:ext uri="{FF2B5EF4-FFF2-40B4-BE49-F238E27FC236}">
                <a16:creationId xmlns:a16="http://schemas.microsoft.com/office/drawing/2014/main" id="{AAD9D509-2CB0-3FDB-137E-B5FEC59261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38" t="5150"/>
          <a:stretch/>
        </p:blipFill>
        <p:spPr>
          <a:xfrm>
            <a:off x="26356326" y="27147246"/>
            <a:ext cx="6827507" cy="6479743"/>
          </a:xfrm>
          <a:prstGeom prst="rect">
            <a:avLst/>
          </a:prstGeom>
        </p:spPr>
      </p:pic>
      <p:sp>
        <p:nvSpPr>
          <p:cNvPr id="3088" name="正方形/長方形 3087">
            <a:extLst>
              <a:ext uri="{FF2B5EF4-FFF2-40B4-BE49-F238E27FC236}">
                <a16:creationId xmlns:a16="http://schemas.microsoft.com/office/drawing/2014/main" id="{DD36EBF3-4973-94EF-8722-26E3335D746D}"/>
              </a:ext>
            </a:extLst>
          </p:cNvPr>
          <p:cNvSpPr/>
          <p:nvPr/>
        </p:nvSpPr>
        <p:spPr>
          <a:xfrm>
            <a:off x="29247531" y="32563584"/>
            <a:ext cx="974561" cy="715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9" name="正方形/長方形 3088">
            <a:extLst>
              <a:ext uri="{FF2B5EF4-FFF2-40B4-BE49-F238E27FC236}">
                <a16:creationId xmlns:a16="http://schemas.microsoft.com/office/drawing/2014/main" id="{A52E4EC2-0B93-2737-1FE6-588346CB7AAE}"/>
              </a:ext>
            </a:extLst>
          </p:cNvPr>
          <p:cNvSpPr/>
          <p:nvPr/>
        </p:nvSpPr>
        <p:spPr>
          <a:xfrm>
            <a:off x="27783919" y="28724129"/>
            <a:ext cx="3915281" cy="3839455"/>
          </a:xfrm>
          <a:prstGeom prst="rect">
            <a:avLst/>
          </a:prstGeom>
          <a:noFill/>
          <a:ln w="254000">
            <a:solidFill>
              <a:srgbClr val="FF0000"/>
            </a:solidFill>
          </a:ln>
          <a:effectLst>
            <a:glow rad="127000">
              <a:schemeClr val="accent4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0" name="矢印: 下 3089">
            <a:extLst>
              <a:ext uri="{FF2B5EF4-FFF2-40B4-BE49-F238E27FC236}">
                <a16:creationId xmlns:a16="http://schemas.microsoft.com/office/drawing/2014/main" id="{118E9717-3CB0-F761-02BA-565E6A396225}"/>
              </a:ext>
            </a:extLst>
          </p:cNvPr>
          <p:cNvSpPr/>
          <p:nvPr/>
        </p:nvSpPr>
        <p:spPr>
          <a:xfrm>
            <a:off x="29055237" y="26251681"/>
            <a:ext cx="1359147" cy="2111529"/>
          </a:xfrm>
          <a:prstGeom prst="downArrow">
            <a:avLst>
              <a:gd name="adj1" fmla="val 50000"/>
              <a:gd name="adj2" fmla="val 707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1" name="四角形: 角を丸くする 3090">
            <a:extLst>
              <a:ext uri="{FF2B5EF4-FFF2-40B4-BE49-F238E27FC236}">
                <a16:creationId xmlns:a16="http://schemas.microsoft.com/office/drawing/2014/main" id="{16CC150C-E2D4-21F8-2FE4-5D3C76515078}"/>
              </a:ext>
            </a:extLst>
          </p:cNvPr>
          <p:cNvSpPr/>
          <p:nvPr/>
        </p:nvSpPr>
        <p:spPr>
          <a:xfrm>
            <a:off x="22469411" y="13244806"/>
            <a:ext cx="23770884" cy="3773137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92" name="テキスト ボックス 3091">
            <a:extLst>
              <a:ext uri="{FF2B5EF4-FFF2-40B4-BE49-F238E27FC236}">
                <a16:creationId xmlns:a16="http://schemas.microsoft.com/office/drawing/2014/main" id="{986302B1-69EA-B723-340D-BAEB3DA5F951}"/>
              </a:ext>
            </a:extLst>
          </p:cNvPr>
          <p:cNvSpPr txBox="1"/>
          <p:nvPr/>
        </p:nvSpPr>
        <p:spPr>
          <a:xfrm>
            <a:off x="24190458" y="14287437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Good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です！上手に停車できました！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22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1687290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Game HappySet2024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で掲載しておりますので、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是非お買い求め下さい！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1846323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製品版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ではさらに多くのダイヤを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プレイ可能です！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3039868" y="21162081"/>
            <a:ext cx="14110563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6" y="245673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をプレイして頂き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ありがとうございました！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26157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本編では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減点対象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731016" y="21162081"/>
            <a:ext cx="220548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C020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茅場町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までの運転を満喫してください。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CA6BEB9-A042-EBFF-E3F1-24E544EC7635}"/>
              </a:ext>
            </a:extLst>
          </p:cNvPr>
          <p:cNvSpPr txBox="1"/>
          <p:nvPr/>
        </p:nvSpPr>
        <p:spPr>
          <a:xfrm>
            <a:off x="23273858" y="22003018"/>
            <a:ext cx="136425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電車を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加速する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のに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使用します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CA00311-1DB7-F7C8-A701-142119A8AF23}"/>
              </a:ext>
            </a:extLst>
          </p:cNvPr>
          <p:cNvSpPr/>
          <p:nvPr/>
        </p:nvSpPr>
        <p:spPr>
          <a:xfrm>
            <a:off x="37771862" y="21162081"/>
            <a:ext cx="14806138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B3FF5F-5358-F3E4-07EB-A64CE2759916}"/>
              </a:ext>
            </a:extLst>
          </p:cNvPr>
          <p:cNvSpPr txBox="1"/>
          <p:nvPr/>
        </p:nvSpPr>
        <p:spPr>
          <a:xfrm>
            <a:off x="38507148" y="21810240"/>
            <a:ext cx="133355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は、</a:t>
            </a:r>
            <a:r>
              <a:rPr kumimoji="1" lang="en-US" altLang="ja-JP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1~8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と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非常があります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03E69DC-BD66-BFAD-17FE-CDB077A584C5}"/>
              </a:ext>
            </a:extLst>
          </p:cNvPr>
          <p:cNvSpPr/>
          <p:nvPr/>
        </p:nvSpPr>
        <p:spPr>
          <a:xfrm>
            <a:off x="20745618" y="26132665"/>
            <a:ext cx="16404814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B82DCE-A54E-A98E-7C24-05CB78351E3F}"/>
              </a:ext>
            </a:extLst>
          </p:cNvPr>
          <p:cNvSpPr txBox="1"/>
          <p:nvPr/>
        </p:nvSpPr>
        <p:spPr>
          <a:xfrm>
            <a:off x="21892745" y="27550266"/>
            <a:ext cx="14789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下が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到着予定時刻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7A02DD1-5C75-3AF8-8AB8-D55CB984B40D}"/>
              </a:ext>
            </a:extLst>
          </p:cNvPr>
          <p:cNvSpPr/>
          <p:nvPr/>
        </p:nvSpPr>
        <p:spPr>
          <a:xfrm>
            <a:off x="38040241" y="26132665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820EC7-B34C-12F8-4C11-2EC5CE76D1E4}"/>
              </a:ext>
            </a:extLst>
          </p:cNvPr>
          <p:cNvSpPr txBox="1"/>
          <p:nvPr/>
        </p:nvSpPr>
        <p:spPr>
          <a:xfrm>
            <a:off x="38707823" y="27535112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知らせ灯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CE709819-54A6-80D4-38BC-1FD5B8098350}"/>
              </a:ext>
            </a:extLst>
          </p:cNvPr>
          <p:cNvSpPr/>
          <p:nvPr/>
        </p:nvSpPr>
        <p:spPr>
          <a:xfrm>
            <a:off x="20745617" y="31183529"/>
            <a:ext cx="16404814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8176A6E-D192-4207-CD76-4453CCE998AC}"/>
              </a:ext>
            </a:extLst>
          </p:cNvPr>
          <p:cNvSpPr txBox="1"/>
          <p:nvPr/>
        </p:nvSpPr>
        <p:spPr>
          <a:xfrm>
            <a:off x="21892744" y="32601130"/>
            <a:ext cx="14789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上が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現在時刻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A1422321-229F-9239-EE70-C36497794547}"/>
              </a:ext>
            </a:extLst>
          </p:cNvPr>
          <p:cNvSpPr/>
          <p:nvPr/>
        </p:nvSpPr>
        <p:spPr>
          <a:xfrm>
            <a:off x="3450995" y="26510551"/>
            <a:ext cx="16404814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43B685-F40F-1136-0FD1-34549C64DEAF}"/>
              </a:ext>
            </a:extLst>
          </p:cNvPr>
          <p:cNvSpPr txBox="1"/>
          <p:nvPr/>
        </p:nvSpPr>
        <p:spPr>
          <a:xfrm>
            <a:off x="4258549" y="27158710"/>
            <a:ext cx="14789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この時刻を守って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運転しましょう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A3EF89A-474C-DD30-7F0A-C347A8B0F6B8}"/>
              </a:ext>
            </a:extLst>
          </p:cNvPr>
          <p:cNvSpPr/>
          <p:nvPr/>
        </p:nvSpPr>
        <p:spPr>
          <a:xfrm>
            <a:off x="44364840" y="31103249"/>
            <a:ext cx="13802473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A611A00-0666-9078-3422-F2515EE05F63}"/>
              </a:ext>
            </a:extLst>
          </p:cNvPr>
          <p:cNvSpPr txBox="1"/>
          <p:nvPr/>
        </p:nvSpPr>
        <p:spPr>
          <a:xfrm>
            <a:off x="45032423" y="32505696"/>
            <a:ext cx="12193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次駅までの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距離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7" name="矢印: 下 26">
            <a:extLst>
              <a:ext uri="{FF2B5EF4-FFF2-40B4-BE49-F238E27FC236}">
                <a16:creationId xmlns:a16="http://schemas.microsoft.com/office/drawing/2014/main" id="{3E1675C9-1639-F617-622F-30D354449973}"/>
              </a:ext>
            </a:extLst>
          </p:cNvPr>
          <p:cNvSpPr/>
          <p:nvPr/>
        </p:nvSpPr>
        <p:spPr>
          <a:xfrm rot="5400000">
            <a:off x="40275491" y="30753083"/>
            <a:ext cx="3709837" cy="5136442"/>
          </a:xfrm>
          <a:prstGeom prst="downArrow">
            <a:avLst>
              <a:gd name="adj1" fmla="val 50000"/>
              <a:gd name="adj2" fmla="val 10340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336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1687290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Game HappySet2024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で掲載しておりますので、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是非お買い求め下さい！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1846323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製品版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では全</a:t>
            </a:r>
            <a:r>
              <a:rPr kumimoji="1" lang="en-US" altLang="ja-JP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10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個のダイヤを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プレイ可能です！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6" y="245673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をプレイして頂き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ありがとうございました！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26157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本編では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減点対象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944092" y="18306133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796969" y="21621822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それでは、入門編を終了します。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94A11D-F60C-78D7-D32F-BAE545913EBE}"/>
              </a:ext>
            </a:extLst>
          </p:cNvPr>
          <p:cNvSpPr/>
          <p:nvPr/>
        </p:nvSpPr>
        <p:spPr>
          <a:xfrm>
            <a:off x="22552753" y="18306133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5295F5F-86D3-8497-73E0-07988C3BC4AA}"/>
              </a:ext>
            </a:extLst>
          </p:cNvPr>
          <p:cNvSpPr txBox="1"/>
          <p:nvPr/>
        </p:nvSpPr>
        <p:spPr>
          <a:xfrm>
            <a:off x="24004676" y="2118741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指示速度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（橙の三角の位置）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を守って運転しましょう。</a:t>
            </a: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A1EED60F-C740-CAD2-32EC-7D928C5A2BAF}"/>
              </a:ext>
            </a:extLst>
          </p:cNvPr>
          <p:cNvSpPr/>
          <p:nvPr/>
        </p:nvSpPr>
        <p:spPr>
          <a:xfrm>
            <a:off x="-1944092" y="27634564"/>
            <a:ext cx="23770884" cy="5512436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D0DE2-42A9-B2FF-AAEA-644E0A9E5B2F}"/>
              </a:ext>
            </a:extLst>
          </p:cNvPr>
          <p:cNvSpPr txBox="1"/>
          <p:nvPr/>
        </p:nvSpPr>
        <p:spPr>
          <a:xfrm>
            <a:off x="-796970" y="28805732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ゲームクリアです！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運転お疲れ様でした！！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D069724-7F33-1665-82FE-4D2E11F39AC8}"/>
              </a:ext>
            </a:extLst>
          </p:cNvPr>
          <p:cNvSpPr/>
          <p:nvPr/>
        </p:nvSpPr>
        <p:spPr>
          <a:xfrm>
            <a:off x="22552753" y="27823415"/>
            <a:ext cx="23770884" cy="5512436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80BE685-36F1-1F4B-A14D-A80214B0B9A7}"/>
              </a:ext>
            </a:extLst>
          </p:cNvPr>
          <p:cNvSpPr txBox="1"/>
          <p:nvPr/>
        </p:nvSpPr>
        <p:spPr>
          <a:xfrm>
            <a:off x="23699879" y="29939463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ゲームオーバーです</a:t>
            </a:r>
            <a:r>
              <a:rPr kumimoji="1" lang="en-US" altLang="ja-JP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...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BE6E550-5487-356D-7D18-C40FCAA368CB}"/>
              </a:ext>
            </a:extLst>
          </p:cNvPr>
          <p:cNvSpPr/>
          <p:nvPr/>
        </p:nvSpPr>
        <p:spPr>
          <a:xfrm>
            <a:off x="33595867" y="-10155868"/>
            <a:ext cx="23770884" cy="413606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ED22109-A522-DCF5-82CA-69A8FB614EE6}"/>
              </a:ext>
            </a:extLst>
          </p:cNvPr>
          <p:cNvSpPr txBox="1"/>
          <p:nvPr/>
        </p:nvSpPr>
        <p:spPr>
          <a:xfrm>
            <a:off x="34742992" y="-8790661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それでは、デモ版を終了します。</a:t>
            </a:r>
          </a:p>
        </p:txBody>
      </p:sp>
    </p:spTree>
    <p:extLst>
      <p:ext uri="{BB962C8B-B14F-4D97-AF65-F5344CB8AC3E}">
        <p14:creationId xmlns:p14="http://schemas.microsoft.com/office/powerpoint/2010/main" val="58697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E0DEC9D-9FA2-4E41-0299-D29BF8C6FB5F}"/>
              </a:ext>
            </a:extLst>
          </p:cNvPr>
          <p:cNvSpPr/>
          <p:nvPr/>
        </p:nvSpPr>
        <p:spPr>
          <a:xfrm>
            <a:off x="10776688" y="1031553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FD2BF3-BE18-7892-02F9-FB84F43FDCB7}"/>
              </a:ext>
            </a:extLst>
          </p:cNvPr>
          <p:cNvSpPr/>
          <p:nvPr/>
        </p:nvSpPr>
        <p:spPr>
          <a:xfrm rot="18000000">
            <a:off x="2120065" y="9808878"/>
            <a:ext cx="5897746" cy="1263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F2B11F-BDED-5A21-D883-2369F7AB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0272369" y="8291259"/>
            <a:ext cx="7304592" cy="466909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879172-A29D-967B-8FEC-3CE2C5094EEF}"/>
              </a:ext>
            </a:extLst>
          </p:cNvPr>
          <p:cNvSpPr txBox="1"/>
          <p:nvPr/>
        </p:nvSpPr>
        <p:spPr>
          <a:xfrm>
            <a:off x="11132272" y="6093594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9D8EB20-7B7D-E82D-6E0A-7C56B9AD8B31}"/>
              </a:ext>
            </a:extLst>
          </p:cNvPr>
          <p:cNvSpPr/>
          <p:nvPr/>
        </p:nvSpPr>
        <p:spPr>
          <a:xfrm rot="18000000">
            <a:off x="1538569" y="1274034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29A922-725C-2687-80BF-BEB85B4CEDE6}"/>
              </a:ext>
            </a:extLst>
          </p:cNvPr>
          <p:cNvSpPr/>
          <p:nvPr/>
        </p:nvSpPr>
        <p:spPr>
          <a:xfrm>
            <a:off x="10505096" y="1361030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E94665-F3CB-9F88-17E8-6B22253F8400}"/>
              </a:ext>
            </a:extLst>
          </p:cNvPr>
          <p:cNvSpPr/>
          <p:nvPr/>
        </p:nvSpPr>
        <p:spPr>
          <a:xfrm>
            <a:off x="8079979" y="14380921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2FD98F-9283-4185-CAFF-5AA3BFDC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2967773" y="9953905"/>
            <a:ext cx="7304595" cy="500473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C43D52-E451-15AF-7C26-E0F5DCEAE4C5}"/>
              </a:ext>
            </a:extLst>
          </p:cNvPr>
          <p:cNvSpPr txBox="1"/>
          <p:nvPr/>
        </p:nvSpPr>
        <p:spPr>
          <a:xfrm>
            <a:off x="17947583" y="12890704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B8D0812-CB13-6F75-6B78-39BC2D0CB73B}"/>
              </a:ext>
            </a:extLst>
          </p:cNvPr>
          <p:cNvSpPr/>
          <p:nvPr/>
        </p:nvSpPr>
        <p:spPr>
          <a:xfrm>
            <a:off x="8340574" y="10663440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08CF926-02D6-8E50-CF28-268311FF4F39}"/>
              </a:ext>
            </a:extLst>
          </p:cNvPr>
          <p:cNvSpPr/>
          <p:nvPr/>
        </p:nvSpPr>
        <p:spPr>
          <a:xfrm>
            <a:off x="8400113" y="14179934"/>
            <a:ext cx="4804048" cy="2009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AEAFC73-1EB8-867F-B7CC-2723B0D676C2}"/>
              </a:ext>
            </a:extLst>
          </p:cNvPr>
          <p:cNvSpPr/>
          <p:nvPr/>
        </p:nvSpPr>
        <p:spPr>
          <a:xfrm>
            <a:off x="7813327" y="995390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FCE4CB-976E-84A3-7B79-D517C3C63615}"/>
              </a:ext>
            </a:extLst>
          </p:cNvPr>
          <p:cNvSpPr/>
          <p:nvPr/>
        </p:nvSpPr>
        <p:spPr>
          <a:xfrm rot="1132223">
            <a:off x="6863029" y="9047493"/>
            <a:ext cx="3606431" cy="6594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E0A42C-144E-832A-2548-0E13C7D90C61}"/>
              </a:ext>
            </a:extLst>
          </p:cNvPr>
          <p:cNvSpPr/>
          <p:nvPr/>
        </p:nvSpPr>
        <p:spPr>
          <a:xfrm>
            <a:off x="27982204" y="848451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CDD727-5672-642C-304F-B161ECC77AF3}"/>
              </a:ext>
            </a:extLst>
          </p:cNvPr>
          <p:cNvSpPr/>
          <p:nvPr/>
        </p:nvSpPr>
        <p:spPr>
          <a:xfrm>
            <a:off x="26284799" y="829125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A3D3CD3-6AE6-2962-47D1-81609F251A00}"/>
              </a:ext>
            </a:extLst>
          </p:cNvPr>
          <p:cNvSpPr/>
          <p:nvPr/>
        </p:nvSpPr>
        <p:spPr>
          <a:xfrm>
            <a:off x="27534069" y="12031806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05D157D-29BF-56FF-D8DE-FDBDA9B36C4F}"/>
              </a:ext>
            </a:extLst>
          </p:cNvPr>
          <p:cNvSpPr/>
          <p:nvPr/>
        </p:nvSpPr>
        <p:spPr>
          <a:xfrm>
            <a:off x="27534069" y="9050717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4D05DC-FEA7-2B56-9582-2406FAF50149}"/>
              </a:ext>
            </a:extLst>
          </p:cNvPr>
          <p:cNvSpPr/>
          <p:nvPr/>
        </p:nvSpPr>
        <p:spPr>
          <a:xfrm>
            <a:off x="27534067" y="12667054"/>
            <a:ext cx="5635562" cy="338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D7D98CD-C2EB-08CD-2EFB-FB709FC65D7E}"/>
              </a:ext>
            </a:extLst>
          </p:cNvPr>
          <p:cNvSpPr/>
          <p:nvPr/>
        </p:nvSpPr>
        <p:spPr>
          <a:xfrm rot="1078901">
            <a:off x="27884764" y="7924419"/>
            <a:ext cx="7693002" cy="846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FDFE7A2-D57A-5EB1-C68F-69EDB4BA1556}"/>
              </a:ext>
            </a:extLst>
          </p:cNvPr>
          <p:cNvSpPr/>
          <p:nvPr/>
        </p:nvSpPr>
        <p:spPr>
          <a:xfrm>
            <a:off x="7090300" y="14958643"/>
            <a:ext cx="9497661" cy="19464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7C8DDA49-89E7-4967-8E9A-88855A7B09F8}"/>
              </a:ext>
            </a:extLst>
          </p:cNvPr>
          <p:cNvSpPr/>
          <p:nvPr/>
        </p:nvSpPr>
        <p:spPr>
          <a:xfrm>
            <a:off x="11437995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BBD055BC-BCA2-076D-7F24-855A51134900}"/>
              </a:ext>
            </a:extLst>
          </p:cNvPr>
          <p:cNvSpPr/>
          <p:nvPr/>
        </p:nvSpPr>
        <p:spPr>
          <a:xfrm>
            <a:off x="15043655" y="16493518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5D0950C3-5561-6B59-9D50-103095997B2F}"/>
              </a:ext>
            </a:extLst>
          </p:cNvPr>
          <p:cNvSpPr/>
          <p:nvPr/>
        </p:nvSpPr>
        <p:spPr>
          <a:xfrm>
            <a:off x="18628259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0D48015B-190E-8BF8-DDA4-A2AA488FA5A8}"/>
              </a:ext>
            </a:extLst>
          </p:cNvPr>
          <p:cNvSpPr/>
          <p:nvPr/>
        </p:nvSpPr>
        <p:spPr>
          <a:xfrm>
            <a:off x="22443438" y="16466320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B21C684-137E-186C-501B-770EBB9DF440}"/>
              </a:ext>
            </a:extLst>
          </p:cNvPr>
          <p:cNvSpPr txBox="1"/>
          <p:nvPr/>
        </p:nvSpPr>
        <p:spPr>
          <a:xfrm>
            <a:off x="11172405" y="16504454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8907471-14A0-B978-2440-82EB7336158E}"/>
              </a:ext>
            </a:extLst>
          </p:cNvPr>
          <p:cNvSpPr txBox="1"/>
          <p:nvPr/>
        </p:nvSpPr>
        <p:spPr>
          <a:xfrm>
            <a:off x="14790587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4596CAB-8616-10C8-CB56-F34DD59E4657}"/>
              </a:ext>
            </a:extLst>
          </p:cNvPr>
          <p:cNvSpPr txBox="1"/>
          <p:nvPr/>
        </p:nvSpPr>
        <p:spPr>
          <a:xfrm>
            <a:off x="18415726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54F01DA-BE75-F891-D7CA-3238B8824041}"/>
              </a:ext>
            </a:extLst>
          </p:cNvPr>
          <p:cNvSpPr txBox="1"/>
          <p:nvPr/>
        </p:nvSpPr>
        <p:spPr>
          <a:xfrm>
            <a:off x="22227066" y="16596451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BC720BD-9B7F-1DEF-EE57-FBFA490A6077}"/>
              </a:ext>
            </a:extLst>
          </p:cNvPr>
          <p:cNvSpPr txBox="1"/>
          <p:nvPr/>
        </p:nvSpPr>
        <p:spPr>
          <a:xfrm>
            <a:off x="11611748" y="20076291"/>
            <a:ext cx="8233864" cy="1196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dirty="0" err="1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17C0FC49-277B-FAF3-1574-AF1F28C19B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l="5423" t="20384"/>
          <a:stretch/>
        </p:blipFill>
        <p:spPr>
          <a:xfrm>
            <a:off x="17764936" y="20006256"/>
            <a:ext cx="8233864" cy="1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9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DEBC8812-B911-6CB3-4746-575BE7C43A29}"/>
              </a:ext>
            </a:extLst>
          </p:cNvPr>
          <p:cNvSpPr/>
          <p:nvPr/>
        </p:nvSpPr>
        <p:spPr>
          <a:xfrm>
            <a:off x="794723" y="1649680"/>
            <a:ext cx="23770884" cy="7828182"/>
          </a:xfrm>
          <a:prstGeom prst="roundRect">
            <a:avLst/>
          </a:prstGeom>
          <a:gradFill>
            <a:gsLst>
              <a:gs pos="0">
                <a:schemeClr val="bg1"/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756D04-B6D7-99E3-1B88-B5E3298CE573}"/>
              </a:ext>
            </a:extLst>
          </p:cNvPr>
          <p:cNvSpPr txBox="1"/>
          <p:nvPr/>
        </p:nvSpPr>
        <p:spPr>
          <a:xfrm>
            <a:off x="4490871" y="3209280"/>
            <a:ext cx="206016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こちら運輸司令です。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分半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の遅れが生じています。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秋葉原駅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までに回復して下さい。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C9DA4A-5EC7-F453-B92E-E70C4E9E2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3619" y="3741418"/>
            <a:ext cx="3037252" cy="36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99EACBF-3144-7077-747F-5F724065751F}"/>
              </a:ext>
            </a:extLst>
          </p:cNvPr>
          <p:cNvSpPr/>
          <p:nvPr/>
        </p:nvSpPr>
        <p:spPr>
          <a:xfrm>
            <a:off x="794722" y="10726624"/>
            <a:ext cx="25793216" cy="7828182"/>
          </a:xfrm>
          <a:prstGeom prst="roundRect">
            <a:avLst/>
          </a:prstGeom>
          <a:gradFill>
            <a:gsLst>
              <a:gs pos="0">
                <a:schemeClr val="bg1"/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622A52-E440-0164-029E-4794D654E73A}"/>
              </a:ext>
            </a:extLst>
          </p:cNvPr>
          <p:cNvSpPr txBox="1"/>
          <p:nvPr/>
        </p:nvSpPr>
        <p:spPr>
          <a:xfrm>
            <a:off x="1671182" y="13825107"/>
            <a:ext cx="24916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茅場町駅までの運転を満喫してください。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CA1E6A2-518B-667F-59B2-CC9AE037E73F}"/>
              </a:ext>
            </a:extLst>
          </p:cNvPr>
          <p:cNvSpPr txBox="1"/>
          <p:nvPr/>
        </p:nvSpPr>
        <p:spPr>
          <a:xfrm rot="284426">
            <a:off x="8443839" y="16197252"/>
            <a:ext cx="24297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サービス、サービス</a:t>
            </a:r>
            <a:endParaRPr kumimoji="1" lang="en-US" altLang="ja-JP" sz="6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7247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C223341-72CA-7D34-87B4-2B8F14142EB6}"/>
              </a:ext>
            </a:extLst>
          </p:cNvPr>
          <p:cNvSpPr/>
          <p:nvPr/>
        </p:nvSpPr>
        <p:spPr>
          <a:xfrm>
            <a:off x="10767060" y="21879919"/>
            <a:ext cx="12696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909F3D-C66B-243B-55F4-6A59B74E9C55}"/>
              </a:ext>
            </a:extLst>
          </p:cNvPr>
          <p:cNvSpPr txBox="1"/>
          <p:nvPr/>
        </p:nvSpPr>
        <p:spPr>
          <a:xfrm>
            <a:off x="12058787" y="22180889"/>
            <a:ext cx="10112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北千住　発車</a:t>
            </a:r>
          </a:p>
        </p:txBody>
      </p:sp>
      <p:pic>
        <p:nvPicPr>
          <p:cNvPr id="4098" name="Picture 2" descr="電車でGO名古屋鉄道編 名古屋本線 普通 新岐阜行 6000系 - YouTube">
            <a:extLst>
              <a:ext uri="{FF2B5EF4-FFF2-40B4-BE49-F238E27FC236}">
                <a16:creationId xmlns:a16="http://schemas.microsoft.com/office/drawing/2014/main" id="{7D518D45-BE14-96C3-3FA8-A93458FFE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2" t="36764" r="31185" b="50702"/>
          <a:stretch/>
        </p:blipFill>
        <p:spPr bwMode="auto">
          <a:xfrm>
            <a:off x="-3052443" y="1376646"/>
            <a:ext cx="11349145" cy="484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4438CA1-CDC9-6F4F-ABB0-5DE4B2E55AFD}"/>
              </a:ext>
            </a:extLst>
          </p:cNvPr>
          <p:cNvSpPr/>
          <p:nvPr/>
        </p:nvSpPr>
        <p:spPr>
          <a:xfrm>
            <a:off x="1705709" y="9426647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9576E9D-C0DC-D2B9-91CF-A552A6E74449}"/>
              </a:ext>
            </a:extLst>
          </p:cNvPr>
          <p:cNvSpPr txBox="1"/>
          <p:nvPr/>
        </p:nvSpPr>
        <p:spPr>
          <a:xfrm>
            <a:off x="2366812" y="9762791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北千住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2A4DA3FF-2518-28FC-C426-58CE749F12F4}"/>
              </a:ext>
            </a:extLst>
          </p:cNvPr>
          <p:cNvSpPr/>
          <p:nvPr/>
        </p:nvSpPr>
        <p:spPr>
          <a:xfrm>
            <a:off x="8563710" y="6945460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4D6903-C99A-6122-3635-3ABA4594D568}"/>
              </a:ext>
            </a:extLst>
          </p:cNvPr>
          <p:cNvSpPr txBox="1"/>
          <p:nvPr/>
        </p:nvSpPr>
        <p:spPr>
          <a:xfrm>
            <a:off x="8150394" y="721169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発車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A288DAE5-F6C8-0F3A-8C08-6439CBF011E6}"/>
              </a:ext>
            </a:extLst>
          </p:cNvPr>
          <p:cNvSpPr/>
          <p:nvPr/>
        </p:nvSpPr>
        <p:spPr>
          <a:xfrm>
            <a:off x="1705709" y="1183468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81303D-CD50-326E-D19E-25E8795ED833}"/>
              </a:ext>
            </a:extLst>
          </p:cNvPr>
          <p:cNvSpPr txBox="1"/>
          <p:nvPr/>
        </p:nvSpPr>
        <p:spPr>
          <a:xfrm>
            <a:off x="2366812" y="1217082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南千住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7862C564-8F9A-1BD8-E6F9-26A980D6CC01}"/>
              </a:ext>
            </a:extLst>
          </p:cNvPr>
          <p:cNvSpPr/>
          <p:nvPr/>
        </p:nvSpPr>
        <p:spPr>
          <a:xfrm>
            <a:off x="1705709" y="14242715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82DCAF3-50EF-D140-CA1F-84B220738B60}"/>
              </a:ext>
            </a:extLst>
          </p:cNvPr>
          <p:cNvSpPr txBox="1"/>
          <p:nvPr/>
        </p:nvSpPr>
        <p:spPr>
          <a:xfrm>
            <a:off x="2366812" y="14578859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三ノ輪</a:t>
            </a:r>
          </a:p>
        </p:txBody>
      </p:sp>
      <p:sp>
        <p:nvSpPr>
          <p:cNvPr id="4096" name="四角形: 角を丸くする 4095">
            <a:extLst>
              <a:ext uri="{FF2B5EF4-FFF2-40B4-BE49-F238E27FC236}">
                <a16:creationId xmlns:a16="http://schemas.microsoft.com/office/drawing/2014/main" id="{A040D47D-9F7B-97BF-B541-B74EA90D3AAB}"/>
              </a:ext>
            </a:extLst>
          </p:cNvPr>
          <p:cNvSpPr/>
          <p:nvPr/>
        </p:nvSpPr>
        <p:spPr>
          <a:xfrm>
            <a:off x="1705709" y="16758637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7" name="テキスト ボックス 4096">
            <a:extLst>
              <a:ext uri="{FF2B5EF4-FFF2-40B4-BE49-F238E27FC236}">
                <a16:creationId xmlns:a16="http://schemas.microsoft.com/office/drawing/2014/main" id="{E7C6632B-3174-A36C-4CBA-029BCD8C4305}"/>
              </a:ext>
            </a:extLst>
          </p:cNvPr>
          <p:cNvSpPr txBox="1"/>
          <p:nvPr/>
        </p:nvSpPr>
        <p:spPr>
          <a:xfrm>
            <a:off x="2366812" y="17094781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入　谷</a:t>
            </a:r>
          </a:p>
        </p:txBody>
      </p:sp>
      <p:sp>
        <p:nvSpPr>
          <p:cNvPr id="4103" name="四角形: 角を丸くする 4102">
            <a:extLst>
              <a:ext uri="{FF2B5EF4-FFF2-40B4-BE49-F238E27FC236}">
                <a16:creationId xmlns:a16="http://schemas.microsoft.com/office/drawing/2014/main" id="{A06B875B-2BC3-FBBF-A026-E51C43B1D7B4}"/>
              </a:ext>
            </a:extLst>
          </p:cNvPr>
          <p:cNvSpPr/>
          <p:nvPr/>
        </p:nvSpPr>
        <p:spPr>
          <a:xfrm>
            <a:off x="1705709" y="19334743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4" name="テキスト ボックス 4103">
            <a:extLst>
              <a:ext uri="{FF2B5EF4-FFF2-40B4-BE49-F238E27FC236}">
                <a16:creationId xmlns:a16="http://schemas.microsoft.com/office/drawing/2014/main" id="{AE534898-6E6C-C9A6-2DDC-DC69B65FF491}"/>
              </a:ext>
            </a:extLst>
          </p:cNvPr>
          <p:cNvSpPr txBox="1"/>
          <p:nvPr/>
        </p:nvSpPr>
        <p:spPr>
          <a:xfrm>
            <a:off x="2366812" y="1967088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上　野</a:t>
            </a:r>
          </a:p>
        </p:txBody>
      </p:sp>
      <p:sp>
        <p:nvSpPr>
          <p:cNvPr id="4105" name="四角形: 角を丸くする 4104">
            <a:extLst>
              <a:ext uri="{FF2B5EF4-FFF2-40B4-BE49-F238E27FC236}">
                <a16:creationId xmlns:a16="http://schemas.microsoft.com/office/drawing/2014/main" id="{85A3D1E3-8835-3356-05C0-15830C94EED1}"/>
              </a:ext>
            </a:extLst>
          </p:cNvPr>
          <p:cNvSpPr/>
          <p:nvPr/>
        </p:nvSpPr>
        <p:spPr>
          <a:xfrm>
            <a:off x="1705709" y="22052080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6" name="テキスト ボックス 4105">
            <a:extLst>
              <a:ext uri="{FF2B5EF4-FFF2-40B4-BE49-F238E27FC236}">
                <a16:creationId xmlns:a16="http://schemas.microsoft.com/office/drawing/2014/main" id="{A768C47A-915C-407A-B6AD-06974489C51A}"/>
              </a:ext>
            </a:extLst>
          </p:cNvPr>
          <p:cNvSpPr txBox="1"/>
          <p:nvPr/>
        </p:nvSpPr>
        <p:spPr>
          <a:xfrm>
            <a:off x="2366812" y="22388224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仲御徒町</a:t>
            </a:r>
          </a:p>
        </p:txBody>
      </p:sp>
      <p:sp>
        <p:nvSpPr>
          <p:cNvPr id="4109" name="四角形: 角を丸くする 4108">
            <a:extLst>
              <a:ext uri="{FF2B5EF4-FFF2-40B4-BE49-F238E27FC236}">
                <a16:creationId xmlns:a16="http://schemas.microsoft.com/office/drawing/2014/main" id="{BC898132-4CE6-A2BC-F354-08BF6B92D96B}"/>
              </a:ext>
            </a:extLst>
          </p:cNvPr>
          <p:cNvSpPr/>
          <p:nvPr/>
        </p:nvSpPr>
        <p:spPr>
          <a:xfrm>
            <a:off x="15476221" y="9391473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0" name="テキスト ボックス 4109">
            <a:extLst>
              <a:ext uri="{FF2B5EF4-FFF2-40B4-BE49-F238E27FC236}">
                <a16:creationId xmlns:a16="http://schemas.microsoft.com/office/drawing/2014/main" id="{1FD3A5EE-3235-026B-FDE1-B361CF345091}"/>
              </a:ext>
            </a:extLst>
          </p:cNvPr>
          <p:cNvSpPr txBox="1"/>
          <p:nvPr/>
        </p:nvSpPr>
        <p:spPr>
          <a:xfrm>
            <a:off x="16137324" y="972761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秋葉原</a:t>
            </a:r>
          </a:p>
        </p:txBody>
      </p:sp>
      <p:sp>
        <p:nvSpPr>
          <p:cNvPr id="4113" name="四角形: 角を丸くする 4112">
            <a:extLst>
              <a:ext uri="{FF2B5EF4-FFF2-40B4-BE49-F238E27FC236}">
                <a16:creationId xmlns:a16="http://schemas.microsoft.com/office/drawing/2014/main" id="{72847C1A-CC4C-5A63-B77E-7BA171B5C6ED}"/>
              </a:ext>
            </a:extLst>
          </p:cNvPr>
          <p:cNvSpPr/>
          <p:nvPr/>
        </p:nvSpPr>
        <p:spPr>
          <a:xfrm>
            <a:off x="15476221" y="1183468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4" name="テキスト ボックス 4113">
            <a:extLst>
              <a:ext uri="{FF2B5EF4-FFF2-40B4-BE49-F238E27FC236}">
                <a16:creationId xmlns:a16="http://schemas.microsoft.com/office/drawing/2014/main" id="{556804A9-016B-041F-B437-830AFDF208DB}"/>
              </a:ext>
            </a:extLst>
          </p:cNvPr>
          <p:cNvSpPr txBox="1"/>
          <p:nvPr/>
        </p:nvSpPr>
        <p:spPr>
          <a:xfrm>
            <a:off x="16137324" y="1217082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小伝馬町</a:t>
            </a:r>
          </a:p>
        </p:txBody>
      </p:sp>
      <p:sp>
        <p:nvSpPr>
          <p:cNvPr id="4115" name="四角形: 角を丸くする 4114">
            <a:extLst>
              <a:ext uri="{FF2B5EF4-FFF2-40B4-BE49-F238E27FC236}">
                <a16:creationId xmlns:a16="http://schemas.microsoft.com/office/drawing/2014/main" id="{E0419A27-1097-B674-ADD1-0D773F74EFA9}"/>
              </a:ext>
            </a:extLst>
          </p:cNvPr>
          <p:cNvSpPr/>
          <p:nvPr/>
        </p:nvSpPr>
        <p:spPr>
          <a:xfrm>
            <a:off x="15476221" y="1448350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6" name="テキスト ボックス 4115">
            <a:extLst>
              <a:ext uri="{FF2B5EF4-FFF2-40B4-BE49-F238E27FC236}">
                <a16:creationId xmlns:a16="http://schemas.microsoft.com/office/drawing/2014/main" id="{4A3B04E6-B418-2EEA-2710-5B7E6B1FCD03}"/>
              </a:ext>
            </a:extLst>
          </p:cNvPr>
          <p:cNvSpPr txBox="1"/>
          <p:nvPr/>
        </p:nvSpPr>
        <p:spPr>
          <a:xfrm>
            <a:off x="16137324" y="1481964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人形町</a:t>
            </a:r>
          </a:p>
        </p:txBody>
      </p:sp>
      <p:sp>
        <p:nvSpPr>
          <p:cNvPr id="4117" name="四角形: 角を丸くする 4116">
            <a:extLst>
              <a:ext uri="{FF2B5EF4-FFF2-40B4-BE49-F238E27FC236}">
                <a16:creationId xmlns:a16="http://schemas.microsoft.com/office/drawing/2014/main" id="{0BA51F61-A202-B1E2-CF45-10391D926FF3}"/>
              </a:ext>
            </a:extLst>
          </p:cNvPr>
          <p:cNvSpPr/>
          <p:nvPr/>
        </p:nvSpPr>
        <p:spPr>
          <a:xfrm>
            <a:off x="15476221" y="17140749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8" name="テキスト ボックス 4117">
            <a:extLst>
              <a:ext uri="{FF2B5EF4-FFF2-40B4-BE49-F238E27FC236}">
                <a16:creationId xmlns:a16="http://schemas.microsoft.com/office/drawing/2014/main" id="{658E4D8F-6CAF-C2CA-92D9-C937FB5A2D23}"/>
              </a:ext>
            </a:extLst>
          </p:cNvPr>
          <p:cNvSpPr txBox="1"/>
          <p:nvPr/>
        </p:nvSpPr>
        <p:spPr>
          <a:xfrm>
            <a:off x="16137324" y="17476893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99FF33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茅場町</a:t>
            </a:r>
          </a:p>
        </p:txBody>
      </p:sp>
      <p:sp>
        <p:nvSpPr>
          <p:cNvPr id="4119" name="四角形: 角を丸くする 4118">
            <a:extLst>
              <a:ext uri="{FF2B5EF4-FFF2-40B4-BE49-F238E27FC236}">
                <a16:creationId xmlns:a16="http://schemas.microsoft.com/office/drawing/2014/main" id="{20716C4B-00DE-C332-5293-A8F376922CD4}"/>
              </a:ext>
            </a:extLst>
          </p:cNvPr>
          <p:cNvSpPr/>
          <p:nvPr/>
        </p:nvSpPr>
        <p:spPr>
          <a:xfrm>
            <a:off x="8563710" y="4408362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0" name="テキスト ボックス 4119">
            <a:extLst>
              <a:ext uri="{FF2B5EF4-FFF2-40B4-BE49-F238E27FC236}">
                <a16:creationId xmlns:a16="http://schemas.microsoft.com/office/drawing/2014/main" id="{D8912E60-40D5-F84A-5BD0-FFD1A679486E}"/>
              </a:ext>
            </a:extLst>
          </p:cNvPr>
          <p:cNvSpPr txBox="1"/>
          <p:nvPr/>
        </p:nvSpPr>
        <p:spPr>
          <a:xfrm>
            <a:off x="8150394" y="467459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停車</a:t>
            </a:r>
          </a:p>
        </p:txBody>
      </p:sp>
      <p:sp>
        <p:nvSpPr>
          <p:cNvPr id="4121" name="四角形: 角を丸くする 4120">
            <a:extLst>
              <a:ext uri="{FF2B5EF4-FFF2-40B4-BE49-F238E27FC236}">
                <a16:creationId xmlns:a16="http://schemas.microsoft.com/office/drawing/2014/main" id="{BE8B4368-AE05-3291-B67F-338DBFA4ABF7}"/>
              </a:ext>
            </a:extLst>
          </p:cNvPr>
          <p:cNvSpPr/>
          <p:nvPr/>
        </p:nvSpPr>
        <p:spPr>
          <a:xfrm>
            <a:off x="8563710" y="1800819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2" name="テキスト ボックス 4121">
            <a:extLst>
              <a:ext uri="{FF2B5EF4-FFF2-40B4-BE49-F238E27FC236}">
                <a16:creationId xmlns:a16="http://schemas.microsoft.com/office/drawing/2014/main" id="{0BEAE504-25FF-0F2D-295B-34BF3F7BFFDE}"/>
              </a:ext>
            </a:extLst>
          </p:cNvPr>
          <p:cNvSpPr txBox="1"/>
          <p:nvPr/>
        </p:nvSpPr>
        <p:spPr>
          <a:xfrm>
            <a:off x="8150394" y="2067054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通過</a:t>
            </a:r>
          </a:p>
        </p:txBody>
      </p:sp>
      <p:sp>
        <p:nvSpPr>
          <p:cNvPr id="4123" name="四角形: 角を丸くする 4122">
            <a:extLst>
              <a:ext uri="{FF2B5EF4-FFF2-40B4-BE49-F238E27FC236}">
                <a16:creationId xmlns:a16="http://schemas.microsoft.com/office/drawing/2014/main" id="{7DB750C4-5108-C1D8-B155-5B67319DF46B}"/>
              </a:ext>
            </a:extLst>
          </p:cNvPr>
          <p:cNvSpPr/>
          <p:nvPr/>
        </p:nvSpPr>
        <p:spPr>
          <a:xfrm>
            <a:off x="28108886" y="2492255"/>
            <a:ext cx="8959483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24" name="Picture 2" descr="画像">
            <a:extLst>
              <a:ext uri="{FF2B5EF4-FFF2-40B4-BE49-F238E27FC236}">
                <a16:creationId xmlns:a16="http://schemas.microsoft.com/office/drawing/2014/main" id="{5E95F673-940E-C2E6-F43E-713C6F75F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48728" r="34434" b="38970"/>
          <a:stretch/>
        </p:blipFill>
        <p:spPr bwMode="auto">
          <a:xfrm>
            <a:off x="15349134" y="1838188"/>
            <a:ext cx="11390388" cy="537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5" name="テキスト ボックス 4124">
            <a:extLst>
              <a:ext uri="{FF2B5EF4-FFF2-40B4-BE49-F238E27FC236}">
                <a16:creationId xmlns:a16="http://schemas.microsoft.com/office/drawing/2014/main" id="{2AC0D945-87F6-A953-B726-98ED73146971}"/>
              </a:ext>
            </a:extLst>
          </p:cNvPr>
          <p:cNvSpPr txBox="1"/>
          <p:nvPr/>
        </p:nvSpPr>
        <p:spPr>
          <a:xfrm>
            <a:off x="29744254" y="2613930"/>
            <a:ext cx="5688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過　走</a:t>
            </a:r>
          </a:p>
        </p:txBody>
      </p:sp>
      <p:sp>
        <p:nvSpPr>
          <p:cNvPr id="4126" name="四角形: 角を丸くする 4125">
            <a:extLst>
              <a:ext uri="{FF2B5EF4-FFF2-40B4-BE49-F238E27FC236}">
                <a16:creationId xmlns:a16="http://schemas.microsoft.com/office/drawing/2014/main" id="{3E216821-B723-7537-DE33-BAEB65918B78}"/>
              </a:ext>
            </a:extLst>
          </p:cNvPr>
          <p:cNvSpPr/>
          <p:nvPr/>
        </p:nvSpPr>
        <p:spPr>
          <a:xfrm>
            <a:off x="27994461" y="5522418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2" name="テキスト ボックス 3071">
            <a:extLst>
              <a:ext uri="{FF2B5EF4-FFF2-40B4-BE49-F238E27FC236}">
                <a16:creationId xmlns:a16="http://schemas.microsoft.com/office/drawing/2014/main" id="{2D0E809F-3465-B734-B8FE-3489BDB7F7AA}"/>
              </a:ext>
            </a:extLst>
          </p:cNvPr>
          <p:cNvSpPr txBox="1"/>
          <p:nvPr/>
        </p:nvSpPr>
        <p:spPr>
          <a:xfrm>
            <a:off x="28881413" y="5765768"/>
            <a:ext cx="9821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駅構内再加速</a:t>
            </a:r>
          </a:p>
        </p:txBody>
      </p:sp>
      <p:sp>
        <p:nvSpPr>
          <p:cNvPr id="3073" name="四角形: 角を丸くする 3072">
            <a:extLst>
              <a:ext uri="{FF2B5EF4-FFF2-40B4-BE49-F238E27FC236}">
                <a16:creationId xmlns:a16="http://schemas.microsoft.com/office/drawing/2014/main" id="{AD27B161-3AFB-8CB3-1009-0B278781B90E}"/>
              </a:ext>
            </a:extLst>
          </p:cNvPr>
          <p:cNvSpPr/>
          <p:nvPr/>
        </p:nvSpPr>
        <p:spPr>
          <a:xfrm>
            <a:off x="27994461" y="8300302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5" name="テキスト ボックス 3074">
            <a:extLst>
              <a:ext uri="{FF2B5EF4-FFF2-40B4-BE49-F238E27FC236}">
                <a16:creationId xmlns:a16="http://schemas.microsoft.com/office/drawing/2014/main" id="{887A55AE-7F46-7446-F9A2-975186DFB2E4}"/>
              </a:ext>
            </a:extLst>
          </p:cNvPr>
          <p:cNvSpPr txBox="1"/>
          <p:nvPr/>
        </p:nvSpPr>
        <p:spPr>
          <a:xfrm>
            <a:off x="28881413" y="8543652"/>
            <a:ext cx="9821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停車駅通過</a:t>
            </a:r>
          </a:p>
        </p:txBody>
      </p:sp>
      <p:sp>
        <p:nvSpPr>
          <p:cNvPr id="3076" name="四角形: 角を丸くする 3075">
            <a:extLst>
              <a:ext uri="{FF2B5EF4-FFF2-40B4-BE49-F238E27FC236}">
                <a16:creationId xmlns:a16="http://schemas.microsoft.com/office/drawing/2014/main" id="{9A1479D1-DBE2-B30A-59E3-44E513743F32}"/>
              </a:ext>
            </a:extLst>
          </p:cNvPr>
          <p:cNvSpPr/>
          <p:nvPr/>
        </p:nvSpPr>
        <p:spPr>
          <a:xfrm>
            <a:off x="27994461" y="11079654"/>
            <a:ext cx="743853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7" name="テキスト ボックス 3076">
            <a:extLst>
              <a:ext uri="{FF2B5EF4-FFF2-40B4-BE49-F238E27FC236}">
                <a16:creationId xmlns:a16="http://schemas.microsoft.com/office/drawing/2014/main" id="{EFB56686-7FC6-8793-026F-365D7CF8322F}"/>
              </a:ext>
            </a:extLst>
          </p:cNvPr>
          <p:cNvSpPr txBox="1"/>
          <p:nvPr/>
        </p:nvSpPr>
        <p:spPr>
          <a:xfrm>
            <a:off x="28625351" y="11201329"/>
            <a:ext cx="6176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急制動</a:t>
            </a:r>
          </a:p>
        </p:txBody>
      </p:sp>
      <p:sp>
        <p:nvSpPr>
          <p:cNvPr id="3078" name="四角形: 角を丸くする 3077">
            <a:extLst>
              <a:ext uri="{FF2B5EF4-FFF2-40B4-BE49-F238E27FC236}">
                <a16:creationId xmlns:a16="http://schemas.microsoft.com/office/drawing/2014/main" id="{BA799EBB-887A-2BCF-27DD-6F4490F5EEA0}"/>
              </a:ext>
            </a:extLst>
          </p:cNvPr>
          <p:cNvSpPr/>
          <p:nvPr/>
        </p:nvSpPr>
        <p:spPr>
          <a:xfrm>
            <a:off x="28108886" y="13835609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9" name="テキスト ボックス 3078">
            <a:extLst>
              <a:ext uri="{FF2B5EF4-FFF2-40B4-BE49-F238E27FC236}">
                <a16:creationId xmlns:a16="http://schemas.microsoft.com/office/drawing/2014/main" id="{AD39A947-2517-AF27-3D38-309149CDF9E9}"/>
              </a:ext>
            </a:extLst>
          </p:cNvPr>
          <p:cNvSpPr txBox="1"/>
          <p:nvPr/>
        </p:nvSpPr>
        <p:spPr>
          <a:xfrm>
            <a:off x="28881413" y="13957284"/>
            <a:ext cx="10226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非常制動停車</a:t>
            </a:r>
          </a:p>
        </p:txBody>
      </p:sp>
      <p:sp>
        <p:nvSpPr>
          <p:cNvPr id="3080" name="四角形: 角を丸くする 3079">
            <a:extLst>
              <a:ext uri="{FF2B5EF4-FFF2-40B4-BE49-F238E27FC236}">
                <a16:creationId xmlns:a16="http://schemas.microsoft.com/office/drawing/2014/main" id="{6826DB00-104F-CE43-A118-2A3BCF594777}"/>
              </a:ext>
            </a:extLst>
          </p:cNvPr>
          <p:cNvSpPr/>
          <p:nvPr/>
        </p:nvSpPr>
        <p:spPr>
          <a:xfrm>
            <a:off x="28160396" y="16613493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1" name="テキスト ボックス 3080">
            <a:extLst>
              <a:ext uri="{FF2B5EF4-FFF2-40B4-BE49-F238E27FC236}">
                <a16:creationId xmlns:a16="http://schemas.microsoft.com/office/drawing/2014/main" id="{4D007DDD-D08F-D987-4406-4A66B919CC55}"/>
              </a:ext>
            </a:extLst>
          </p:cNvPr>
          <p:cNvSpPr txBox="1"/>
          <p:nvPr/>
        </p:nvSpPr>
        <p:spPr>
          <a:xfrm>
            <a:off x="28821500" y="16816773"/>
            <a:ext cx="10226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信号無視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61992AD-D541-9352-74BA-69AD007902EC}"/>
              </a:ext>
            </a:extLst>
          </p:cNvPr>
          <p:cNvCxnSpPr>
            <a:cxnSpLocks/>
          </p:cNvCxnSpPr>
          <p:nvPr/>
        </p:nvCxnSpPr>
        <p:spPr>
          <a:xfrm>
            <a:off x="27935773" y="7825186"/>
            <a:ext cx="12501027" cy="2657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99E7BFE-E45C-601A-2BB8-681A0794838B}"/>
              </a:ext>
            </a:extLst>
          </p:cNvPr>
          <p:cNvCxnSpPr>
            <a:cxnSpLocks/>
          </p:cNvCxnSpPr>
          <p:nvPr/>
        </p:nvCxnSpPr>
        <p:spPr>
          <a:xfrm flipV="1">
            <a:off x="27994461" y="8552581"/>
            <a:ext cx="11746769" cy="1259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1C207C-7AE5-06DD-F8BC-81F68448A55A}"/>
              </a:ext>
            </a:extLst>
          </p:cNvPr>
          <p:cNvSpPr txBox="1"/>
          <p:nvPr/>
        </p:nvSpPr>
        <p:spPr>
          <a:xfrm>
            <a:off x="21044328" y="19307926"/>
            <a:ext cx="30834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0" b="1" dirty="0">
                <a:ln w="6350">
                  <a:solidFill>
                    <a:srgbClr val="FFFF00"/>
                  </a:solidFill>
                </a:ln>
                <a:solidFill>
                  <a:srgbClr val="FF2525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すぐに停車して下さい</a:t>
            </a:r>
            <a:r>
              <a:rPr kumimoji="1" lang="en-US" altLang="ja-JP" sz="20000" b="1" dirty="0">
                <a:ln w="6350">
                  <a:solidFill>
                    <a:srgbClr val="FFFF00"/>
                  </a:solidFill>
                </a:ln>
                <a:solidFill>
                  <a:srgbClr val="FF2525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!</a:t>
            </a:r>
            <a:endParaRPr kumimoji="1" lang="ja-JP" altLang="en-US" sz="20000" b="1" dirty="0">
              <a:ln w="6350">
                <a:solidFill>
                  <a:srgbClr val="FFFF00"/>
                </a:solidFill>
              </a:ln>
              <a:solidFill>
                <a:srgbClr val="FF2525"/>
              </a:solidFill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CF6371D-1EBF-87D9-7426-25C1FA6AAA9D}"/>
              </a:ext>
            </a:extLst>
          </p:cNvPr>
          <p:cNvSpPr/>
          <p:nvPr/>
        </p:nvSpPr>
        <p:spPr>
          <a:xfrm>
            <a:off x="27686854" y="-258650"/>
            <a:ext cx="17040165" cy="2239962"/>
          </a:xfrm>
          <a:prstGeom prst="roundRect">
            <a:avLst>
              <a:gd name="adj" fmla="val 6083"/>
            </a:avLst>
          </a:prstGeom>
          <a:solidFill>
            <a:srgbClr val="2D37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1F9676-3772-B428-331E-9BE33F044381}"/>
              </a:ext>
            </a:extLst>
          </p:cNvPr>
          <p:cNvSpPr txBox="1"/>
          <p:nvPr/>
        </p:nvSpPr>
        <p:spPr>
          <a:xfrm>
            <a:off x="28438463" y="-108219"/>
            <a:ext cx="15536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墨堤通り</a:t>
            </a:r>
            <a:r>
              <a:rPr kumimoji="1" lang="en-US" altLang="ja-JP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/</a:t>
            </a:r>
            <a:r>
              <a:rPr kumimoji="1" lang="ja-JP" altLang="en-US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京成本線</a:t>
            </a:r>
          </a:p>
        </p:txBody>
      </p:sp>
    </p:spTree>
    <p:extLst>
      <p:ext uri="{BB962C8B-B14F-4D97-AF65-F5344CB8AC3E}">
        <p14:creationId xmlns:p14="http://schemas.microsoft.com/office/powerpoint/2010/main" val="2202564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63B8F9-AF6A-A392-D393-EFFA2068C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3621"/>
          <a:stretch/>
        </p:blipFill>
        <p:spPr>
          <a:xfrm>
            <a:off x="12410281" y="6224953"/>
            <a:ext cx="11052871" cy="490160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24DD5FB-0F90-3259-0D29-5A22003C1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3621"/>
          <a:stretch/>
        </p:blipFill>
        <p:spPr>
          <a:xfrm flipH="1">
            <a:off x="23463152" y="6224953"/>
            <a:ext cx="11052871" cy="4901609"/>
          </a:xfrm>
          <a:prstGeom prst="rect">
            <a:avLst/>
          </a:prstGeom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C223341-72CA-7D34-87B4-2B8F14142EB6}"/>
              </a:ext>
            </a:extLst>
          </p:cNvPr>
          <p:cNvSpPr/>
          <p:nvPr/>
        </p:nvSpPr>
        <p:spPr>
          <a:xfrm>
            <a:off x="10767060" y="21879919"/>
            <a:ext cx="12696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909F3D-C66B-243B-55F4-6A59B74E9C55}"/>
              </a:ext>
            </a:extLst>
          </p:cNvPr>
          <p:cNvSpPr txBox="1"/>
          <p:nvPr/>
        </p:nvSpPr>
        <p:spPr>
          <a:xfrm>
            <a:off x="12058787" y="22180889"/>
            <a:ext cx="10112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北千住　発車</a:t>
            </a:r>
          </a:p>
        </p:txBody>
      </p:sp>
      <p:pic>
        <p:nvPicPr>
          <p:cNvPr id="4098" name="Picture 2" descr="電車でGO名古屋鉄道編 名古屋本線 普通 新岐阜行 6000系 - YouTube">
            <a:extLst>
              <a:ext uri="{FF2B5EF4-FFF2-40B4-BE49-F238E27FC236}">
                <a16:creationId xmlns:a16="http://schemas.microsoft.com/office/drawing/2014/main" id="{7D518D45-BE14-96C3-3FA8-A93458FFE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2" t="36764" r="31185" b="50702"/>
          <a:stretch/>
        </p:blipFill>
        <p:spPr bwMode="auto">
          <a:xfrm>
            <a:off x="-3052443" y="1376646"/>
            <a:ext cx="11349145" cy="484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四角形: 角を丸くする 4104">
            <a:extLst>
              <a:ext uri="{FF2B5EF4-FFF2-40B4-BE49-F238E27FC236}">
                <a16:creationId xmlns:a16="http://schemas.microsoft.com/office/drawing/2014/main" id="{85A3D1E3-8835-3356-05C0-15830C94EED1}"/>
              </a:ext>
            </a:extLst>
          </p:cNvPr>
          <p:cNvSpPr/>
          <p:nvPr/>
        </p:nvSpPr>
        <p:spPr>
          <a:xfrm>
            <a:off x="1705709" y="22052080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6" name="テキスト ボックス 4105">
            <a:extLst>
              <a:ext uri="{FF2B5EF4-FFF2-40B4-BE49-F238E27FC236}">
                <a16:creationId xmlns:a16="http://schemas.microsoft.com/office/drawing/2014/main" id="{A768C47A-915C-407A-B6AD-06974489C51A}"/>
              </a:ext>
            </a:extLst>
          </p:cNvPr>
          <p:cNvSpPr txBox="1"/>
          <p:nvPr/>
        </p:nvSpPr>
        <p:spPr>
          <a:xfrm>
            <a:off x="2366812" y="22388224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仲御徒町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1C207C-7AE5-06DD-F8BC-81F68448A55A}"/>
              </a:ext>
            </a:extLst>
          </p:cNvPr>
          <p:cNvSpPr txBox="1"/>
          <p:nvPr/>
        </p:nvSpPr>
        <p:spPr>
          <a:xfrm>
            <a:off x="15364299" y="7124778"/>
            <a:ext cx="161977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0" b="1" dirty="0">
                <a:ln w="6350">
                  <a:solidFill>
                    <a:schemeClr val="tx1"/>
                  </a:solidFill>
                </a:ln>
                <a:solidFill>
                  <a:srgbClr val="99FF33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Game Over</a:t>
            </a:r>
            <a:endParaRPr kumimoji="1" lang="ja-JP" altLang="en-US" sz="20000" b="1" dirty="0">
              <a:ln w="6350">
                <a:solidFill>
                  <a:schemeClr val="tx1"/>
                </a:solidFill>
              </a:ln>
              <a:solidFill>
                <a:srgbClr val="99FF33"/>
              </a:solidFill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CF6371D-1EBF-87D9-7426-25C1FA6AAA9D}"/>
              </a:ext>
            </a:extLst>
          </p:cNvPr>
          <p:cNvSpPr/>
          <p:nvPr/>
        </p:nvSpPr>
        <p:spPr>
          <a:xfrm>
            <a:off x="27686854" y="-258650"/>
            <a:ext cx="17040165" cy="2239962"/>
          </a:xfrm>
          <a:prstGeom prst="roundRect">
            <a:avLst>
              <a:gd name="adj" fmla="val 6083"/>
            </a:avLst>
          </a:prstGeom>
          <a:solidFill>
            <a:srgbClr val="2D37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1F9676-3772-B428-331E-9BE33F044381}"/>
              </a:ext>
            </a:extLst>
          </p:cNvPr>
          <p:cNvSpPr txBox="1"/>
          <p:nvPr/>
        </p:nvSpPr>
        <p:spPr>
          <a:xfrm>
            <a:off x="28438463" y="-108219"/>
            <a:ext cx="155369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墨堤通り</a:t>
            </a:r>
            <a:r>
              <a:rPr kumimoji="1" lang="en-US" altLang="ja-JP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/</a:t>
            </a:r>
            <a:r>
              <a:rPr kumimoji="1" lang="ja-JP" altLang="en-US" sz="12000" b="1" dirty="0">
                <a:ln w="76200">
                  <a:noFill/>
                </a:ln>
                <a:solidFill>
                  <a:schemeClr val="bg1">
                    <a:lumMod val="85000"/>
                  </a:schemeClr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京成本線</a:t>
            </a:r>
          </a:p>
        </p:txBody>
      </p:sp>
    </p:spTree>
    <p:extLst>
      <p:ext uri="{BB962C8B-B14F-4D97-AF65-F5344CB8AC3E}">
        <p14:creationId xmlns:p14="http://schemas.microsoft.com/office/powerpoint/2010/main" val="1297330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D678E501-1F27-3C58-D64A-F9DC828191DE}"/>
              </a:ext>
            </a:extLst>
          </p:cNvPr>
          <p:cNvSpPr/>
          <p:nvPr/>
        </p:nvSpPr>
        <p:spPr>
          <a:xfrm>
            <a:off x="29244781" y="-715110"/>
            <a:ext cx="10576560" cy="6812953"/>
          </a:xfrm>
          <a:prstGeom prst="roundRect">
            <a:avLst>
              <a:gd name="adj" fmla="val 10312"/>
            </a:avLst>
          </a:prstGeom>
          <a:gradFill>
            <a:gsLst>
              <a:gs pos="0">
                <a:schemeClr val="bg2">
                  <a:lumMod val="75000"/>
                  <a:alpha val="68000"/>
                </a:schemeClr>
              </a:gs>
              <a:gs pos="23000">
                <a:schemeClr val="bg2">
                  <a:lumMod val="50000"/>
                </a:schemeClr>
              </a:gs>
              <a:gs pos="77000">
                <a:schemeClr val="bg2">
                  <a:lumMod val="50000"/>
                </a:schemeClr>
              </a:gs>
              <a:gs pos="100000">
                <a:schemeClr val="bg2">
                  <a:lumMod val="75000"/>
                  <a:alpha val="60000"/>
                </a:schemeClr>
              </a:gs>
            </a:gsLst>
            <a:lin ang="5400000" scaled="0"/>
          </a:gradFill>
          <a:ln w="127000">
            <a:gradFill>
              <a:gsLst>
                <a:gs pos="0">
                  <a:srgbClr val="FBFBFC"/>
                </a:gs>
                <a:gs pos="25000">
                  <a:srgbClr val="595866"/>
                </a:gs>
                <a:gs pos="38000">
                  <a:srgbClr val="848391"/>
                </a:gs>
                <a:gs pos="100000">
                  <a:srgbClr val="B9B8C6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52F409-CBAF-267B-EA2B-10FD1724168F}"/>
              </a:ext>
            </a:extLst>
          </p:cNvPr>
          <p:cNvSpPr/>
          <p:nvPr/>
        </p:nvSpPr>
        <p:spPr>
          <a:xfrm>
            <a:off x="47165320" y="-7022368"/>
            <a:ext cx="14828000" cy="11582400"/>
          </a:xfrm>
          <a:prstGeom prst="rect">
            <a:avLst/>
          </a:prstGeom>
          <a:gradFill>
            <a:gsLst>
              <a:gs pos="0">
                <a:srgbClr val="000000">
                  <a:alpha val="70000"/>
                </a:srgbClr>
              </a:gs>
              <a:gs pos="0">
                <a:schemeClr val="tx1">
                  <a:alpha val="70000"/>
                </a:schemeClr>
              </a:gs>
              <a:gs pos="71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50198215" y="-12733427"/>
            <a:ext cx="5908431" cy="571105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4000">
                <a:schemeClr val="accent1">
                  <a:lumMod val="45000"/>
                  <a:lumOff val="55000"/>
                  <a:alpha val="80000"/>
                </a:schemeClr>
              </a:gs>
              <a:gs pos="82000">
                <a:schemeClr val="accent1">
                  <a:lumMod val="45000"/>
                  <a:lumOff val="5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ADC508B-9959-614C-B59A-7C1F6F9F9A34}"/>
              </a:ext>
            </a:extLst>
          </p:cNvPr>
          <p:cNvSpPr/>
          <p:nvPr/>
        </p:nvSpPr>
        <p:spPr>
          <a:xfrm>
            <a:off x="42742485" y="-13940497"/>
            <a:ext cx="5908431" cy="57110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8000">
                <a:schemeClr val="tx1"/>
              </a:gs>
              <a:gs pos="82000">
                <a:schemeClr val="tx1"/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C90095-266D-C873-A555-A338DD1D80B0}"/>
              </a:ext>
            </a:extLst>
          </p:cNvPr>
          <p:cNvSpPr txBox="1"/>
          <p:nvPr/>
        </p:nvSpPr>
        <p:spPr>
          <a:xfrm>
            <a:off x="10255822" y="5906219"/>
            <a:ext cx="8630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過走</a:t>
            </a:r>
            <a:endParaRPr kumimoji="1" lang="en-US" altLang="ja-JP" sz="15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A71378-DB43-484F-A636-1EEC7979B1A0}"/>
              </a:ext>
            </a:extLst>
          </p:cNvPr>
          <p:cNvSpPr txBox="1"/>
          <p:nvPr/>
        </p:nvSpPr>
        <p:spPr>
          <a:xfrm>
            <a:off x="11642294" y="5090611"/>
            <a:ext cx="45472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過走</a:t>
            </a:r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!!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83D7A-7E0A-2B79-07BF-5E33F5F4B3D6}"/>
              </a:ext>
            </a:extLst>
          </p:cNvPr>
          <p:cNvSpPr txBox="1"/>
          <p:nvPr/>
        </p:nvSpPr>
        <p:spPr>
          <a:xfrm>
            <a:off x="15050948" y="2861414"/>
            <a:ext cx="78297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i="1" dirty="0">
                <a:ln w="571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Over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A6F80A7-F5B7-C102-523C-ADA66331FC9F}"/>
              </a:ext>
            </a:extLst>
          </p:cNvPr>
          <p:cNvSpPr txBox="1"/>
          <p:nvPr/>
        </p:nvSpPr>
        <p:spPr>
          <a:xfrm>
            <a:off x="20984309" y="8306876"/>
            <a:ext cx="92963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23" name="星: 5 pt 22">
            <a:extLst>
              <a:ext uri="{FF2B5EF4-FFF2-40B4-BE49-F238E27FC236}">
                <a16:creationId xmlns:a16="http://schemas.microsoft.com/office/drawing/2014/main" id="{124B753B-BCD6-1C3E-E505-4D9955791901}"/>
              </a:ext>
            </a:extLst>
          </p:cNvPr>
          <p:cNvSpPr/>
          <p:nvPr/>
        </p:nvSpPr>
        <p:spPr>
          <a:xfrm>
            <a:off x="18824309" y="11226387"/>
            <a:ext cx="2160000" cy="2160000"/>
          </a:xfrm>
          <a:prstGeom prst="star5">
            <a:avLst>
              <a:gd name="adj" fmla="val 26436"/>
              <a:gd name="hf" fmla="val 105146"/>
              <a:gd name="vf" fmla="val 110557"/>
            </a:avLst>
          </a:prstGeom>
          <a:gradFill>
            <a:gsLst>
              <a:gs pos="0">
                <a:srgbClr val="C4C3D3"/>
              </a:gs>
              <a:gs pos="53000">
                <a:srgbClr val="535260"/>
              </a:gs>
              <a:gs pos="92086">
                <a:srgbClr val="B9B8C6"/>
              </a:gs>
              <a:gs pos="33000">
                <a:schemeClr val="bg1"/>
              </a:gs>
              <a:gs pos="70000">
                <a:srgbClr val="B9B8C6"/>
              </a:gs>
            </a:gsLst>
            <a:lin ang="2700000" scaled="0"/>
          </a:gradFill>
          <a:ln w="10160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45000">
                  <a:schemeClr val="bg2"/>
                </a:gs>
                <a:gs pos="7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B3080912-9F06-448C-4333-7EA4CB5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21" y="8533726"/>
            <a:ext cx="12403402" cy="1880012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CD97831-5B3F-5F02-F5C2-82DB782F7B37}"/>
              </a:ext>
            </a:extLst>
          </p:cNvPr>
          <p:cNvSpPr txBox="1"/>
          <p:nvPr/>
        </p:nvSpPr>
        <p:spPr>
          <a:xfrm>
            <a:off x="17576041" y="5275277"/>
            <a:ext cx="247489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0" b="1" i="1" dirty="0">
                <a:ln w="127000">
                  <a:solidFill>
                    <a:schemeClr val="bg1"/>
                  </a:solidFill>
                </a:ln>
                <a:solidFill>
                  <a:srgbClr val="C0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AUTO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109F1B-921A-5743-9063-42C7996AEEDE}"/>
              </a:ext>
            </a:extLst>
          </p:cNvPr>
          <p:cNvSpPr txBox="1"/>
          <p:nvPr/>
        </p:nvSpPr>
        <p:spPr>
          <a:xfrm>
            <a:off x="16870294" y="12982897"/>
            <a:ext cx="247489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0" b="1" i="1" dirty="0">
                <a:ln w="127000">
                  <a:solidFill>
                    <a:schemeClr val="bg2">
                      <a:lumMod val="25000"/>
                    </a:schemeClr>
                  </a:solidFill>
                </a:ln>
                <a:solidFill>
                  <a:srgbClr val="99FF33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328706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E79119-B2A7-F10F-1532-237689E72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8"/>
          <a:stretch/>
        </p:blipFill>
        <p:spPr>
          <a:xfrm>
            <a:off x="0" y="-1"/>
            <a:ext cx="46080363" cy="259207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CD9368-65EA-01AD-7CCC-5CD368870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83" y="1571185"/>
            <a:ext cx="13492917" cy="1100906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E98E0-BC8F-5F05-2DE5-40FE49350D6F}"/>
              </a:ext>
            </a:extLst>
          </p:cNvPr>
          <p:cNvSpPr txBox="1"/>
          <p:nvPr/>
        </p:nvSpPr>
        <p:spPr>
          <a:xfrm>
            <a:off x="1137483" y="21755647"/>
            <a:ext cx="16078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0" b="1" i="1" dirty="0">
                <a:ln w="127000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Loading...</a:t>
            </a:r>
            <a:endParaRPr kumimoji="1" lang="ja-JP" altLang="en-US" sz="20000" b="1" i="1" dirty="0">
              <a:ln w="127000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49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6304D0D-C545-577A-02AB-B3C200000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"/>
            <a:ext cx="46080363" cy="25920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CD9368-65EA-01AD-7CCC-5CD368870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83" y="1571185"/>
            <a:ext cx="13492917" cy="1100906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E98E0-BC8F-5F05-2DE5-40FE49350D6F}"/>
              </a:ext>
            </a:extLst>
          </p:cNvPr>
          <p:cNvSpPr txBox="1"/>
          <p:nvPr/>
        </p:nvSpPr>
        <p:spPr>
          <a:xfrm>
            <a:off x="1137483" y="22060447"/>
            <a:ext cx="16078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0" b="1" i="1" dirty="0">
                <a:ln w="127000"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Loading...</a:t>
            </a:r>
            <a:endParaRPr kumimoji="1" lang="ja-JP" altLang="en-US" sz="20000" b="1" i="1" dirty="0">
              <a:ln w="127000"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4640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F3EDB8-29E5-2FD2-50D5-41C735415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"/>
            <a:ext cx="46080363" cy="2592020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7CD9368-65EA-01AD-7CCC-5CD368870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83" y="1571185"/>
            <a:ext cx="13492917" cy="1100906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E98E0-BC8F-5F05-2DE5-40FE49350D6F}"/>
              </a:ext>
            </a:extLst>
          </p:cNvPr>
          <p:cNvSpPr txBox="1"/>
          <p:nvPr/>
        </p:nvSpPr>
        <p:spPr>
          <a:xfrm>
            <a:off x="1137483" y="22060447"/>
            <a:ext cx="16078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0000" b="1" i="1" dirty="0">
                <a:ln w="127000"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Loading...</a:t>
            </a:r>
            <a:endParaRPr kumimoji="1" lang="ja-JP" altLang="en-US" sz="20000" b="1" i="1" dirty="0">
              <a:ln w="127000"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508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EB980-0E14-1C7D-A01D-6133DB65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B633B69-AF3B-A14C-F3A2-173EB207C44B}"/>
              </a:ext>
            </a:extLst>
          </p:cNvPr>
          <p:cNvSpPr/>
          <p:nvPr/>
        </p:nvSpPr>
        <p:spPr>
          <a:xfrm>
            <a:off x="10776688" y="1031553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471D2B-E308-3ED5-0773-E63E52AE3D48}"/>
              </a:ext>
            </a:extLst>
          </p:cNvPr>
          <p:cNvSpPr/>
          <p:nvPr/>
        </p:nvSpPr>
        <p:spPr>
          <a:xfrm rot="18000000">
            <a:off x="2120065" y="9808878"/>
            <a:ext cx="5897746" cy="1263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D551758-E044-CA62-C50E-57EF5623B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0272369" y="8291259"/>
            <a:ext cx="7304592" cy="466909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810C04-EF7A-CBBE-675D-F37EE85189A1}"/>
              </a:ext>
            </a:extLst>
          </p:cNvPr>
          <p:cNvSpPr/>
          <p:nvPr/>
        </p:nvSpPr>
        <p:spPr>
          <a:xfrm rot="18000000">
            <a:off x="1538569" y="1274034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1C7786-1ED5-3874-502F-B9D6C874FC6A}"/>
              </a:ext>
            </a:extLst>
          </p:cNvPr>
          <p:cNvSpPr/>
          <p:nvPr/>
        </p:nvSpPr>
        <p:spPr>
          <a:xfrm>
            <a:off x="10505096" y="1361030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054765-5F7E-EB7F-1305-FCC0398CEF7D}"/>
              </a:ext>
            </a:extLst>
          </p:cNvPr>
          <p:cNvSpPr/>
          <p:nvPr/>
        </p:nvSpPr>
        <p:spPr>
          <a:xfrm>
            <a:off x="8079979" y="14380921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11C6C90-3C29-D48F-E296-87695FEB1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2967773" y="9953905"/>
            <a:ext cx="7304595" cy="5004739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1BCD09C-C2DB-4943-C474-61243CDE8313}"/>
              </a:ext>
            </a:extLst>
          </p:cNvPr>
          <p:cNvSpPr/>
          <p:nvPr/>
        </p:nvSpPr>
        <p:spPr>
          <a:xfrm>
            <a:off x="8340574" y="10663440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1D53B9-0AA5-C0C7-9A19-E2784B2E27CD}"/>
              </a:ext>
            </a:extLst>
          </p:cNvPr>
          <p:cNvSpPr/>
          <p:nvPr/>
        </p:nvSpPr>
        <p:spPr>
          <a:xfrm>
            <a:off x="8400113" y="14179934"/>
            <a:ext cx="4804048" cy="2009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E279611-3A41-F352-CF75-1F9DD7ED5EC9}"/>
              </a:ext>
            </a:extLst>
          </p:cNvPr>
          <p:cNvSpPr/>
          <p:nvPr/>
        </p:nvSpPr>
        <p:spPr>
          <a:xfrm>
            <a:off x="7813327" y="995390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E0FC6F-549D-E373-CE5A-F61867CCA84E}"/>
              </a:ext>
            </a:extLst>
          </p:cNvPr>
          <p:cNvSpPr/>
          <p:nvPr/>
        </p:nvSpPr>
        <p:spPr>
          <a:xfrm rot="1132223">
            <a:off x="6863029" y="9047493"/>
            <a:ext cx="3606431" cy="6594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DC522C9-C247-8120-EF82-CAC8E2A26DBA}"/>
              </a:ext>
            </a:extLst>
          </p:cNvPr>
          <p:cNvSpPr/>
          <p:nvPr/>
        </p:nvSpPr>
        <p:spPr>
          <a:xfrm>
            <a:off x="27982204" y="848451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6E4A932-1608-CD64-EAA4-91D520217E76}"/>
              </a:ext>
            </a:extLst>
          </p:cNvPr>
          <p:cNvSpPr/>
          <p:nvPr/>
        </p:nvSpPr>
        <p:spPr>
          <a:xfrm>
            <a:off x="26284799" y="829125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6BCC8A-9CBC-1710-9D91-4B2769A0A622}"/>
              </a:ext>
            </a:extLst>
          </p:cNvPr>
          <p:cNvSpPr/>
          <p:nvPr/>
        </p:nvSpPr>
        <p:spPr>
          <a:xfrm>
            <a:off x="27534069" y="12031806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40259C1-E81D-EA1D-40A4-C17ECE0A4C7C}"/>
              </a:ext>
            </a:extLst>
          </p:cNvPr>
          <p:cNvSpPr/>
          <p:nvPr/>
        </p:nvSpPr>
        <p:spPr>
          <a:xfrm>
            <a:off x="27534069" y="9050717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F7CE6B1-213A-0686-EB84-44B6C88B9E49}"/>
              </a:ext>
            </a:extLst>
          </p:cNvPr>
          <p:cNvSpPr/>
          <p:nvPr/>
        </p:nvSpPr>
        <p:spPr>
          <a:xfrm>
            <a:off x="27534067" y="12667054"/>
            <a:ext cx="5635562" cy="338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DF9A241-8E6D-D2A1-B913-9838D54B47E8}"/>
              </a:ext>
            </a:extLst>
          </p:cNvPr>
          <p:cNvSpPr/>
          <p:nvPr/>
        </p:nvSpPr>
        <p:spPr>
          <a:xfrm rot="1078901">
            <a:off x="27884764" y="7924419"/>
            <a:ext cx="7693002" cy="846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ACD380C-330E-4087-BC97-64C7550F9CB8}"/>
              </a:ext>
            </a:extLst>
          </p:cNvPr>
          <p:cNvSpPr/>
          <p:nvPr/>
        </p:nvSpPr>
        <p:spPr>
          <a:xfrm>
            <a:off x="7090300" y="14958643"/>
            <a:ext cx="9497661" cy="19464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669618C7-C502-8F25-8FBD-0097313D9C71}"/>
              </a:ext>
            </a:extLst>
          </p:cNvPr>
          <p:cNvSpPr/>
          <p:nvPr/>
        </p:nvSpPr>
        <p:spPr>
          <a:xfrm>
            <a:off x="11437995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684BC266-1FBF-99D6-D154-6910A47710C3}"/>
              </a:ext>
            </a:extLst>
          </p:cNvPr>
          <p:cNvSpPr/>
          <p:nvPr/>
        </p:nvSpPr>
        <p:spPr>
          <a:xfrm>
            <a:off x="15043655" y="16493518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77D085A5-03FD-68A0-C17C-4013DD9CF595}"/>
              </a:ext>
            </a:extLst>
          </p:cNvPr>
          <p:cNvSpPr/>
          <p:nvPr/>
        </p:nvSpPr>
        <p:spPr>
          <a:xfrm>
            <a:off x="18628259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6CECE16E-1A14-E7AB-5917-D78DB2A5D9B6}"/>
              </a:ext>
            </a:extLst>
          </p:cNvPr>
          <p:cNvSpPr/>
          <p:nvPr/>
        </p:nvSpPr>
        <p:spPr>
          <a:xfrm>
            <a:off x="22443438" y="16466320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6ECE79C-3311-D5EC-C16A-599F73037596}"/>
              </a:ext>
            </a:extLst>
          </p:cNvPr>
          <p:cNvSpPr txBox="1"/>
          <p:nvPr/>
        </p:nvSpPr>
        <p:spPr>
          <a:xfrm>
            <a:off x="11172405" y="16504454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5535A57-4453-D1FA-B9EB-08A31F5D535E}"/>
              </a:ext>
            </a:extLst>
          </p:cNvPr>
          <p:cNvSpPr txBox="1"/>
          <p:nvPr/>
        </p:nvSpPr>
        <p:spPr>
          <a:xfrm>
            <a:off x="14790587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C6B8BAF-5B32-1C65-0EC1-328D8B626133}"/>
              </a:ext>
            </a:extLst>
          </p:cNvPr>
          <p:cNvSpPr txBox="1"/>
          <p:nvPr/>
        </p:nvSpPr>
        <p:spPr>
          <a:xfrm>
            <a:off x="18415726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703E3ED-9852-4949-E820-1C967C674A92}"/>
              </a:ext>
            </a:extLst>
          </p:cNvPr>
          <p:cNvSpPr txBox="1"/>
          <p:nvPr/>
        </p:nvSpPr>
        <p:spPr>
          <a:xfrm>
            <a:off x="22227066" y="16596451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44A8E7FA-4E19-378A-F25C-86F9B426A7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l="5423" t="20384"/>
          <a:stretch/>
        </p:blipFill>
        <p:spPr>
          <a:xfrm>
            <a:off x="19300203" y="24219370"/>
            <a:ext cx="8233864" cy="1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7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東京メトロ03系">
            <a:extLst>
              <a:ext uri="{FF2B5EF4-FFF2-40B4-BE49-F238E27FC236}">
                <a16:creationId xmlns:a16="http://schemas.microsoft.com/office/drawing/2014/main" id="{1B0BE881-16AD-397F-1399-A6BB7D82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349764"/>
            <a:ext cx="46080363" cy="272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999E2CD-98EB-6AD0-9715-D32A5BB83CC3}"/>
              </a:ext>
            </a:extLst>
          </p:cNvPr>
          <p:cNvSpPr txBox="1"/>
          <p:nvPr/>
        </p:nvSpPr>
        <p:spPr>
          <a:xfrm>
            <a:off x="14404773" y="21763402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6BCB99-1A10-66B1-51F8-07718756B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10" y="1481804"/>
            <a:ext cx="17476790" cy="135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>
            <a:extLst>
              <a:ext uri="{FF2B5EF4-FFF2-40B4-BE49-F238E27FC236}">
                <a16:creationId xmlns:a16="http://schemas.microsoft.com/office/drawing/2014/main" id="{802D155D-7286-E292-7841-B683F6BDB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8"/>
          <a:stretch/>
        </p:blipFill>
        <p:spPr>
          <a:xfrm>
            <a:off x="10961217" y="5453244"/>
            <a:ext cx="19334851" cy="13402042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2FE31D6-306D-7365-C919-CFCA4598A648}"/>
              </a:ext>
            </a:extLst>
          </p:cNvPr>
          <p:cNvSpPr/>
          <p:nvPr/>
        </p:nvSpPr>
        <p:spPr>
          <a:xfrm>
            <a:off x="12073055" y="4792606"/>
            <a:ext cx="11497050" cy="320258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7498C49-3D7D-21A1-297F-5A1E53417BAF}"/>
              </a:ext>
            </a:extLst>
          </p:cNvPr>
          <p:cNvSpPr/>
          <p:nvPr/>
        </p:nvSpPr>
        <p:spPr>
          <a:xfrm>
            <a:off x="19733915" y="12148183"/>
            <a:ext cx="9469514" cy="28800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1753F56-C228-ADBA-521D-F55AF9304941}"/>
              </a:ext>
            </a:extLst>
          </p:cNvPr>
          <p:cNvSpPr txBox="1"/>
          <p:nvPr/>
        </p:nvSpPr>
        <p:spPr>
          <a:xfrm>
            <a:off x="12397713" y="5521286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9620CA5-0BB7-4554-4892-814880CD1FA9}"/>
              </a:ext>
            </a:extLst>
          </p:cNvPr>
          <p:cNvSpPr txBox="1"/>
          <p:nvPr/>
        </p:nvSpPr>
        <p:spPr>
          <a:xfrm>
            <a:off x="12244112" y="5376442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68B1FEB-D50C-855F-B701-90336C0C1DF2}"/>
              </a:ext>
            </a:extLst>
          </p:cNvPr>
          <p:cNvSpPr txBox="1"/>
          <p:nvPr/>
        </p:nvSpPr>
        <p:spPr>
          <a:xfrm>
            <a:off x="19448124" y="11287491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BDA0DDE-26BA-FE5C-574A-518048551804}"/>
              </a:ext>
            </a:extLst>
          </p:cNvPr>
          <p:cNvSpPr txBox="1"/>
          <p:nvPr/>
        </p:nvSpPr>
        <p:spPr>
          <a:xfrm>
            <a:off x="19505724" y="13422571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18C379E5-DF87-7775-8DF4-B0365468AF03}"/>
              </a:ext>
            </a:extLst>
          </p:cNvPr>
          <p:cNvSpPr txBox="1"/>
          <p:nvPr/>
        </p:nvSpPr>
        <p:spPr>
          <a:xfrm>
            <a:off x="13074802" y="18408417"/>
            <a:ext cx="6198311" cy="1591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i="1" dirty="0" err="1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C2CD0F-CF11-1D3F-07B7-AA7A2BCB65BB}"/>
              </a:ext>
            </a:extLst>
          </p:cNvPr>
          <p:cNvSpPr txBox="1"/>
          <p:nvPr/>
        </p:nvSpPr>
        <p:spPr>
          <a:xfrm>
            <a:off x="13046002" y="18341217"/>
            <a:ext cx="6198311" cy="1591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i="1" dirty="0" err="1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92199D07-B6D7-5035-C1C6-965F3A63F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t="88978" r="13981" b="836"/>
          <a:stretch/>
        </p:blipFill>
        <p:spPr>
          <a:xfrm>
            <a:off x="18921756" y="18347963"/>
            <a:ext cx="7914302" cy="1382415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114611DD-48F1-F217-1FAB-AFDBEAFE96DB}"/>
              </a:ext>
            </a:extLst>
          </p:cNvPr>
          <p:cNvSpPr/>
          <p:nvPr/>
        </p:nvSpPr>
        <p:spPr>
          <a:xfrm flipV="1">
            <a:off x="23486587" y="11258697"/>
            <a:ext cx="5378442" cy="172798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</p:spTree>
    <p:extLst>
      <p:ext uri="{BB962C8B-B14F-4D97-AF65-F5344CB8AC3E}">
        <p14:creationId xmlns:p14="http://schemas.microsoft.com/office/powerpoint/2010/main" val="326270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3A84B7-A6E3-9AC9-323C-55B70771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06" y="4685030"/>
            <a:ext cx="19622895" cy="145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B73FB9-E5EA-4939-08D4-237C87DCB32F}"/>
              </a:ext>
            </a:extLst>
          </p:cNvPr>
          <p:cNvSpPr/>
          <p:nvPr/>
        </p:nvSpPr>
        <p:spPr>
          <a:xfrm rot="18901224">
            <a:off x="5645708" y="4327365"/>
            <a:ext cx="5125076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8FF03E-21DD-B38E-830A-384A92410C1D}"/>
              </a:ext>
            </a:extLst>
          </p:cNvPr>
          <p:cNvSpPr/>
          <p:nvPr/>
        </p:nvSpPr>
        <p:spPr>
          <a:xfrm rot="18901224">
            <a:off x="9139937" y="2089943"/>
            <a:ext cx="720028" cy="19130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56E6D7-4B91-779B-A0C9-5FFF23690AC0}"/>
              </a:ext>
            </a:extLst>
          </p:cNvPr>
          <p:cNvSpPr/>
          <p:nvPr/>
        </p:nvSpPr>
        <p:spPr>
          <a:xfrm>
            <a:off x="1682797" y="5972016"/>
            <a:ext cx="5125076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615FEA-3E2B-D133-57F8-CAFE133CAA6E}"/>
              </a:ext>
            </a:extLst>
          </p:cNvPr>
          <p:cNvSpPr/>
          <p:nvPr/>
        </p:nvSpPr>
        <p:spPr>
          <a:xfrm>
            <a:off x="1682797" y="2113092"/>
            <a:ext cx="7429094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7CAB1D-7154-8FDE-89A3-8741EF0FCE93}"/>
              </a:ext>
            </a:extLst>
          </p:cNvPr>
          <p:cNvSpPr/>
          <p:nvPr/>
        </p:nvSpPr>
        <p:spPr>
          <a:xfrm>
            <a:off x="1690934" y="2841063"/>
            <a:ext cx="4748761" cy="35216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10B703-7ED7-C9C0-F29F-7179C8369F52}"/>
              </a:ext>
            </a:extLst>
          </p:cNvPr>
          <p:cNvSpPr/>
          <p:nvPr/>
        </p:nvSpPr>
        <p:spPr>
          <a:xfrm rot="2417305">
            <a:off x="5735399" y="2497438"/>
            <a:ext cx="2434798" cy="33600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216EF5-3526-AB67-063D-F8B224246D8C}"/>
              </a:ext>
            </a:extLst>
          </p:cNvPr>
          <p:cNvSpPr/>
          <p:nvPr/>
        </p:nvSpPr>
        <p:spPr>
          <a:xfrm rot="18901224">
            <a:off x="5582440" y="4051246"/>
            <a:ext cx="4457292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550906-475C-C877-9ACC-E1ED14571E32}"/>
              </a:ext>
            </a:extLst>
          </p:cNvPr>
          <p:cNvSpPr/>
          <p:nvPr/>
        </p:nvSpPr>
        <p:spPr>
          <a:xfrm>
            <a:off x="1682795" y="2617138"/>
            <a:ext cx="7319196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19682DC-26EF-1AC5-C51E-9D62D661AD73}"/>
              </a:ext>
            </a:extLst>
          </p:cNvPr>
          <p:cNvSpPr/>
          <p:nvPr/>
        </p:nvSpPr>
        <p:spPr>
          <a:xfrm>
            <a:off x="1683728" y="5455253"/>
            <a:ext cx="4946549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392402-8CFD-5255-61C4-ECF8DBD68809}"/>
              </a:ext>
            </a:extLst>
          </p:cNvPr>
          <p:cNvSpPr/>
          <p:nvPr/>
        </p:nvSpPr>
        <p:spPr>
          <a:xfrm>
            <a:off x="1683732" y="2785379"/>
            <a:ext cx="5090550" cy="2783459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6AD7D0-AC54-2FAA-0DA9-2B6D6682DC7A}"/>
              </a:ext>
            </a:extLst>
          </p:cNvPr>
          <p:cNvSpPr/>
          <p:nvPr/>
        </p:nvSpPr>
        <p:spPr>
          <a:xfrm>
            <a:off x="6641446" y="3004316"/>
            <a:ext cx="1401467" cy="1911723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3B3F12D-BA23-75B1-2D9F-F84A0B0125FF}"/>
              </a:ext>
            </a:extLst>
          </p:cNvPr>
          <p:cNvSpPr/>
          <p:nvPr/>
        </p:nvSpPr>
        <p:spPr>
          <a:xfrm rot="18901224">
            <a:off x="5694872" y="4152528"/>
            <a:ext cx="4069831" cy="842754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C3AD51A-577B-D28D-161F-D0D667CFE3E3}"/>
              </a:ext>
            </a:extLst>
          </p:cNvPr>
          <p:cNvSpPr/>
          <p:nvPr/>
        </p:nvSpPr>
        <p:spPr>
          <a:xfrm>
            <a:off x="1675593" y="2823517"/>
            <a:ext cx="7187278" cy="832002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8D5CBA5-0994-1D21-B03F-6ED131DBFAD1}"/>
              </a:ext>
            </a:extLst>
          </p:cNvPr>
          <p:cNvSpPr/>
          <p:nvPr/>
        </p:nvSpPr>
        <p:spPr>
          <a:xfrm>
            <a:off x="1675591" y="3282342"/>
            <a:ext cx="4900302" cy="3028404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227F42-0B7E-96EA-B5A1-4422DBE51EC8}"/>
              </a:ext>
            </a:extLst>
          </p:cNvPr>
          <p:cNvSpPr/>
          <p:nvPr/>
        </p:nvSpPr>
        <p:spPr>
          <a:xfrm rot="2886923">
            <a:off x="6006162" y="3066746"/>
            <a:ext cx="1637614" cy="2930117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FEFD71D-18CF-6D68-BC8F-3BE2FAB2B0B3}"/>
              </a:ext>
            </a:extLst>
          </p:cNvPr>
          <p:cNvSpPr/>
          <p:nvPr/>
        </p:nvSpPr>
        <p:spPr>
          <a:xfrm>
            <a:off x="17496136" y="8398866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54761A0C-5DCE-713F-6C0A-C87D1B794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03" b="98198" l="962" r="85577">
                        <a14:foregroundMark x1="34615" y1="8108" x2="14904" y2="42342"/>
                        <a14:foregroundMark x1="14904" y1="42342" x2="11538" y2="81081"/>
                        <a14:foregroundMark x1="11538" y1="81081" x2="16827" y2="92793"/>
                        <a14:foregroundMark x1="5769" y1="59459" x2="7212" y2="66667"/>
                        <a14:foregroundMark x1="962" y1="65766" x2="2404" y2="65766"/>
                        <a14:foregroundMark x1="20673" y1="48649" x2="49038" y2="4505"/>
                        <a14:foregroundMark x1="49038" y1="4505" x2="32692" y2="52252"/>
                        <a14:foregroundMark x1="32692" y1="52252" x2="58173" y2="45045"/>
                        <a14:foregroundMark x1="58173" y1="45045" x2="64904" y2="86486"/>
                        <a14:foregroundMark x1="64904" y1="86486" x2="77885" y2="9009"/>
                        <a14:foregroundMark x1="77885" y1="9009" x2="80288" y2="90991"/>
                        <a14:foregroundMark x1="36538" y1="9009" x2="76442" y2="11712"/>
                        <a14:foregroundMark x1="76442" y1="11712" x2="47115" y2="5405"/>
                        <a14:foregroundMark x1="47115" y1="5405" x2="82692" y2="2703"/>
                        <a14:foregroundMark x1="82692" y1="2703" x2="72596" y2="3604"/>
                        <a14:foregroundMark x1="82212" y1="13514" x2="81250" y2="57658"/>
                        <a14:foregroundMark x1="81250" y1="57658" x2="61538" y2="96396"/>
                        <a14:foregroundMark x1="61538" y1="96396" x2="30769" y2="97297"/>
                        <a14:foregroundMark x1="30769" y1="97297" x2="76923" y2="94595"/>
                        <a14:foregroundMark x1="76923" y1="94595" x2="47596" y2="99099"/>
                        <a14:foregroundMark x1="47596" y1="99099" x2="75962" y2="92793"/>
                        <a14:foregroundMark x1="75962" y1="92793" x2="82692" y2="52252"/>
                        <a14:foregroundMark x1="82692" y1="52252" x2="85577" y2="98198"/>
                        <a14:foregroundMark x1="25000" y1="47748" x2="52885" y2="41441"/>
                        <a14:foregroundMark x1="52885" y1="41441" x2="40385" y2="97297"/>
                        <a14:foregroundMark x1="81250" y1="24324" x2="82692" y2="32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6991818" y="6374592"/>
            <a:ext cx="7304592" cy="4669091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0C5A0D6-AB11-64BE-5BC7-830FAEBEC173}"/>
              </a:ext>
            </a:extLst>
          </p:cNvPr>
          <p:cNvSpPr/>
          <p:nvPr/>
        </p:nvSpPr>
        <p:spPr>
          <a:xfrm>
            <a:off x="17224544" y="1169364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D6255CB-A7B4-F43E-AC39-DF72FD4D5D98}"/>
              </a:ext>
            </a:extLst>
          </p:cNvPr>
          <p:cNvSpPr/>
          <p:nvPr/>
        </p:nvSpPr>
        <p:spPr>
          <a:xfrm>
            <a:off x="14799427" y="12464255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8768B308-79A7-E2A9-794C-6EAA80F709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78" b="99281" l="13992" r="99177">
                        <a14:foregroundMark x1="2058" y1="1439" x2="62963" y2="10072"/>
                        <a14:foregroundMark x1="62963" y1="10072" x2="76955" y2="7194"/>
                        <a14:foregroundMark x1="82716" y1="4317" x2="37449" y2="719"/>
                        <a14:foregroundMark x1="37449" y1="719" x2="16872" y2="49640"/>
                        <a14:foregroundMark x1="16872" y1="49640" x2="39506" y2="14388"/>
                        <a14:foregroundMark x1="39506" y1="14388" x2="23868" y2="81295"/>
                        <a14:foregroundMark x1="23868" y1="81295" x2="72428" y2="3597"/>
                        <a14:foregroundMark x1="72428" y1="3597" x2="55967" y2="54676"/>
                        <a14:foregroundMark x1="55967" y1="54676" x2="83951" y2="28058"/>
                        <a14:foregroundMark x1="83951" y1="28058" x2="72840" y2="61871"/>
                        <a14:foregroundMark x1="72840" y1="61871" x2="89712" y2="37410"/>
                        <a14:foregroundMark x1="89712" y1="37410" x2="57202" y2="97842"/>
                        <a14:foregroundMark x1="57202" y1="97842" x2="84362" y2="40288"/>
                        <a14:foregroundMark x1="84362" y1="40288" x2="95885" y2="27338"/>
                        <a14:foregroundMark x1="18107" y1="4317" x2="13580" y2="55396"/>
                        <a14:foregroundMark x1="13580" y1="55396" x2="25103" y2="9353"/>
                        <a14:foregroundMark x1="25103" y1="9353" x2="20165" y2="74820"/>
                        <a14:foregroundMark x1="20165" y1="74820" x2="40329" y2="87050"/>
                        <a14:foregroundMark x1="40329" y1="87050" x2="63786" y2="89209"/>
                        <a14:foregroundMark x1="63786" y1="89209" x2="38683" y2="94964"/>
                        <a14:foregroundMark x1="38683" y1="94964" x2="34568" y2="98561"/>
                        <a14:foregroundMark x1="34568" y1="94964" x2="20988" y2="66906"/>
                        <a14:foregroundMark x1="20988" y1="66906" x2="21399" y2="76978"/>
                        <a14:foregroundMark x1="33333" y1="99281" x2="28395" y2="95683"/>
                        <a14:foregroundMark x1="23868" y1="93525" x2="21399" y2="97122"/>
                        <a14:foregroundMark x1="16872" y1="90647" x2="19342" y2="92086"/>
                        <a14:foregroundMark x1="17284" y1="68345" x2="19753" y2="91367"/>
                        <a14:foregroundMark x1="16461" y1="58993" x2="18519" y2="58993"/>
                        <a14:foregroundMark x1="15638" y1="71223" x2="17284" y2="73381"/>
                        <a14:foregroundMark x1="17695" y1="78417" x2="17695" y2="81295"/>
                        <a14:foregroundMark x1="18930" y1="2878" x2="34156" y2="3597"/>
                        <a14:foregroundMark x1="13992" y1="74820" x2="16461" y2="87770"/>
                        <a14:foregroundMark x1="16461" y1="90647" x2="15638" y2="92086"/>
                        <a14:foregroundMark x1="15638" y1="85612" x2="17284" y2="96403"/>
                        <a14:foregroundMark x1="14403" y1="94964" x2="16461" y2="99281"/>
                        <a14:foregroundMark x1="97992" y1="30158" x2="97942" y2="30216"/>
                        <a14:foregroundMark x1="99177" y1="28777" x2="98738" y2="29289"/>
                        <a14:backgroundMark x1="99588" y1="30935" x2="98765" y2="31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9687221" y="8037238"/>
            <a:ext cx="7304595" cy="5004739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0ABEA23-1575-D5C6-A4B3-566E2CC26965}"/>
              </a:ext>
            </a:extLst>
          </p:cNvPr>
          <p:cNvSpPr/>
          <p:nvPr/>
        </p:nvSpPr>
        <p:spPr>
          <a:xfrm>
            <a:off x="15060022" y="8746773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17F6E66B-AF68-8892-1424-84B8566C5131}"/>
              </a:ext>
            </a:extLst>
          </p:cNvPr>
          <p:cNvSpPr/>
          <p:nvPr/>
        </p:nvSpPr>
        <p:spPr>
          <a:xfrm>
            <a:off x="15119559" y="12239894"/>
            <a:ext cx="8085516" cy="224355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9B31C494-0644-C224-1C8D-CB3ACD7C68AC}"/>
              </a:ext>
            </a:extLst>
          </p:cNvPr>
          <p:cNvSpPr/>
          <p:nvPr/>
        </p:nvSpPr>
        <p:spPr>
          <a:xfrm>
            <a:off x="14532775" y="8037242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6A3192C6-7F48-D81E-E468-63A6140B1C2D}"/>
              </a:ext>
            </a:extLst>
          </p:cNvPr>
          <p:cNvSpPr/>
          <p:nvPr/>
        </p:nvSpPr>
        <p:spPr>
          <a:xfrm>
            <a:off x="34253517" y="6567852"/>
            <a:ext cx="4804048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BFA9357-3A24-2D4A-DD9B-8A3462AC1796}"/>
              </a:ext>
            </a:extLst>
          </p:cNvPr>
          <p:cNvSpPr/>
          <p:nvPr/>
        </p:nvSpPr>
        <p:spPr>
          <a:xfrm>
            <a:off x="33004247" y="6374592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C599DC9D-873E-B0C2-97BC-2641802F3A4A}"/>
              </a:ext>
            </a:extLst>
          </p:cNvPr>
          <p:cNvSpPr/>
          <p:nvPr/>
        </p:nvSpPr>
        <p:spPr>
          <a:xfrm>
            <a:off x="34253517" y="10115139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C38D090-B473-FFE4-A06C-A0EEF13CC1F4}"/>
              </a:ext>
            </a:extLst>
          </p:cNvPr>
          <p:cNvSpPr/>
          <p:nvPr/>
        </p:nvSpPr>
        <p:spPr>
          <a:xfrm>
            <a:off x="34253517" y="7134051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2805FFD3-E0B5-0F8C-2C55-FD7423FB08B5}"/>
              </a:ext>
            </a:extLst>
          </p:cNvPr>
          <p:cNvSpPr/>
          <p:nvPr/>
        </p:nvSpPr>
        <p:spPr>
          <a:xfrm>
            <a:off x="13809748" y="13041977"/>
            <a:ext cx="9497661" cy="1946442"/>
          </a:xfrm>
          <a:prstGeom prst="rect">
            <a:avLst/>
          </a:prstGeom>
          <a:solidFill>
            <a:srgbClr val="0000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D231F49B-B686-D72D-E175-90A3A5B69811}"/>
              </a:ext>
            </a:extLst>
          </p:cNvPr>
          <p:cNvSpPr/>
          <p:nvPr/>
        </p:nvSpPr>
        <p:spPr>
          <a:xfrm>
            <a:off x="18157443" y="14555093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94CBF05F-9272-59E0-CC40-67A43A48F898}"/>
              </a:ext>
            </a:extLst>
          </p:cNvPr>
          <p:cNvSpPr/>
          <p:nvPr/>
        </p:nvSpPr>
        <p:spPr>
          <a:xfrm>
            <a:off x="21763103" y="14576852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5FE0C963-F494-E1C0-3ACD-1D45879265CB}"/>
              </a:ext>
            </a:extLst>
          </p:cNvPr>
          <p:cNvSpPr/>
          <p:nvPr/>
        </p:nvSpPr>
        <p:spPr>
          <a:xfrm>
            <a:off x="25347707" y="14555093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87AB5003-A6EA-42A3-10F9-815BCF9A82F7}"/>
              </a:ext>
            </a:extLst>
          </p:cNvPr>
          <p:cNvSpPr/>
          <p:nvPr/>
        </p:nvSpPr>
        <p:spPr>
          <a:xfrm>
            <a:off x="29162886" y="14549654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C6AE2B44-413B-7EBB-DD33-6F3A39AC3AC7}"/>
              </a:ext>
            </a:extLst>
          </p:cNvPr>
          <p:cNvSpPr txBox="1"/>
          <p:nvPr/>
        </p:nvSpPr>
        <p:spPr>
          <a:xfrm>
            <a:off x="18052844" y="14677836"/>
            <a:ext cx="2967391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A452869-6C17-76F9-654C-426FAA5E036F}"/>
              </a:ext>
            </a:extLst>
          </p:cNvPr>
          <p:cNvSpPr txBox="1"/>
          <p:nvPr/>
        </p:nvSpPr>
        <p:spPr>
          <a:xfrm>
            <a:off x="21785778" y="14646638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8263DC4-B1B0-31F6-74E7-9103B92AC7BE}"/>
              </a:ext>
            </a:extLst>
          </p:cNvPr>
          <p:cNvSpPr txBox="1"/>
          <p:nvPr/>
        </p:nvSpPr>
        <p:spPr>
          <a:xfrm>
            <a:off x="25368763" y="14655008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11B5C7E-559A-3640-FE6D-FF4F71FD65A7}"/>
              </a:ext>
            </a:extLst>
          </p:cNvPr>
          <p:cNvSpPr txBox="1"/>
          <p:nvPr/>
        </p:nvSpPr>
        <p:spPr>
          <a:xfrm>
            <a:off x="29121392" y="14771353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B556ED2-0EE7-DF9B-374D-E66F9D6E33DE}"/>
              </a:ext>
            </a:extLst>
          </p:cNvPr>
          <p:cNvSpPr txBox="1"/>
          <p:nvPr/>
        </p:nvSpPr>
        <p:spPr>
          <a:xfrm>
            <a:off x="17995264" y="4311294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BD88EFB-FF1F-51E1-1E9C-7CE609CF8B1F}"/>
              </a:ext>
            </a:extLst>
          </p:cNvPr>
          <p:cNvSpPr txBox="1"/>
          <p:nvPr/>
        </p:nvSpPr>
        <p:spPr>
          <a:xfrm>
            <a:off x="17851720" y="4176927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199A08A-B44F-C249-79BF-F4B12B3770C8}"/>
              </a:ext>
            </a:extLst>
          </p:cNvPr>
          <p:cNvSpPr txBox="1"/>
          <p:nvPr/>
        </p:nvSpPr>
        <p:spPr>
          <a:xfrm>
            <a:off x="24801617" y="11201355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E0E2F6B-0CD6-61F5-BC70-585A857514B6}"/>
              </a:ext>
            </a:extLst>
          </p:cNvPr>
          <p:cNvSpPr txBox="1"/>
          <p:nvPr/>
        </p:nvSpPr>
        <p:spPr>
          <a:xfrm>
            <a:off x="24737452" y="10997954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58C06DA-73BE-BDFA-51BD-5C91E412EF01}"/>
              </a:ext>
            </a:extLst>
          </p:cNvPr>
          <p:cNvSpPr/>
          <p:nvPr/>
        </p:nvSpPr>
        <p:spPr>
          <a:xfrm rot="18525165">
            <a:off x="26898222" y="9480011"/>
            <a:ext cx="172798" cy="17279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77C5C642-9F1B-ED66-9415-DCB5905A43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t="88978" r="13981" b="836"/>
          <a:stretch/>
        </p:blipFill>
        <p:spPr>
          <a:xfrm>
            <a:off x="24624156" y="17754323"/>
            <a:ext cx="7587136" cy="1325268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AF0AA03-9C74-1380-4A9C-3DBDEA845E6A}"/>
              </a:ext>
            </a:extLst>
          </p:cNvPr>
          <p:cNvSpPr txBox="1"/>
          <p:nvPr/>
        </p:nvSpPr>
        <p:spPr>
          <a:xfrm>
            <a:off x="18011911" y="17749480"/>
            <a:ext cx="6697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200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Powered by </a:t>
            </a:r>
            <a:endParaRPr lang="ja-JP" altLang="en-US" sz="7200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8073A90-03DA-B165-6C65-58D49DB5B005}"/>
              </a:ext>
            </a:extLst>
          </p:cNvPr>
          <p:cNvSpPr txBox="1"/>
          <p:nvPr/>
        </p:nvSpPr>
        <p:spPr>
          <a:xfrm>
            <a:off x="18075379" y="17697402"/>
            <a:ext cx="669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20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Powered by </a:t>
            </a:r>
            <a:endParaRPr lang="ja-JP" altLang="en-US" sz="7200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F69704-346D-6C7E-6B57-D5CCD95F61BD}"/>
              </a:ext>
            </a:extLst>
          </p:cNvPr>
          <p:cNvSpPr/>
          <p:nvPr/>
        </p:nvSpPr>
        <p:spPr>
          <a:xfrm rot="18830836">
            <a:off x="22545414" y="11004305"/>
            <a:ext cx="5115714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4E49EF9-B0CD-646C-31AC-92F6F8C9C4FB}"/>
              </a:ext>
            </a:extLst>
          </p:cNvPr>
          <p:cNvSpPr/>
          <p:nvPr/>
        </p:nvSpPr>
        <p:spPr>
          <a:xfrm>
            <a:off x="16257727" y="12906875"/>
            <a:ext cx="7211872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DDB9ED9-ABEB-AFE5-6B68-7BCAE57B3C86}"/>
              </a:ext>
            </a:extLst>
          </p:cNvPr>
          <p:cNvSpPr/>
          <p:nvPr/>
        </p:nvSpPr>
        <p:spPr>
          <a:xfrm rot="1267581">
            <a:off x="16514010" y="12485668"/>
            <a:ext cx="172798" cy="6502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9F6A964-F2BB-9171-0B64-74E5BD9F8557}"/>
              </a:ext>
            </a:extLst>
          </p:cNvPr>
          <p:cNvSpPr/>
          <p:nvPr/>
        </p:nvSpPr>
        <p:spPr>
          <a:xfrm>
            <a:off x="17871465" y="8037531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C6E2897-9996-8F15-5A22-497A43379E3F}"/>
              </a:ext>
            </a:extLst>
          </p:cNvPr>
          <p:cNvSpPr/>
          <p:nvPr/>
        </p:nvSpPr>
        <p:spPr>
          <a:xfrm rot="1132223">
            <a:off x="13582478" y="7130827"/>
            <a:ext cx="3606431" cy="659477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25ED200-E73C-3890-9EE3-4EFFD1415D0D}"/>
              </a:ext>
            </a:extLst>
          </p:cNvPr>
          <p:cNvSpPr/>
          <p:nvPr/>
        </p:nvSpPr>
        <p:spPr>
          <a:xfrm rot="13532731">
            <a:off x="25258777" y="8677031"/>
            <a:ext cx="1945255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9EB0967-DA35-31DB-11F9-23BE68E3377C}"/>
              </a:ext>
            </a:extLst>
          </p:cNvPr>
          <p:cNvSpPr/>
          <p:nvPr/>
        </p:nvSpPr>
        <p:spPr>
          <a:xfrm rot="13532731">
            <a:off x="26714279" y="9934576"/>
            <a:ext cx="2304218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ADBCC-6DB7-8FC4-72ED-FC1C082CF3E4}"/>
              </a:ext>
            </a:extLst>
          </p:cNvPr>
          <p:cNvSpPr/>
          <p:nvPr/>
        </p:nvSpPr>
        <p:spPr>
          <a:xfrm rot="18830836">
            <a:off x="26482488" y="7814808"/>
            <a:ext cx="4143733" cy="354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E8F3008-B875-6E8E-57A4-C8FF26543972}"/>
              </a:ext>
            </a:extLst>
          </p:cNvPr>
          <p:cNvSpPr/>
          <p:nvPr/>
        </p:nvSpPr>
        <p:spPr>
          <a:xfrm>
            <a:off x="29868214" y="6373445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F91CF1E-9974-4F43-F21F-489D54F413BE}"/>
              </a:ext>
            </a:extLst>
          </p:cNvPr>
          <p:cNvSpPr/>
          <p:nvPr/>
        </p:nvSpPr>
        <p:spPr>
          <a:xfrm>
            <a:off x="28526645" y="10815340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B79C5A1-4EDE-33EE-EE97-08CB28483707}"/>
              </a:ext>
            </a:extLst>
          </p:cNvPr>
          <p:cNvSpPr/>
          <p:nvPr/>
        </p:nvSpPr>
        <p:spPr>
          <a:xfrm rot="1078901">
            <a:off x="34772505" y="5313425"/>
            <a:ext cx="7693002" cy="84656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2D1DC6F-A791-3AAF-DAFC-5BAE30D7CAB1}"/>
              </a:ext>
            </a:extLst>
          </p:cNvPr>
          <p:cNvSpPr/>
          <p:nvPr/>
        </p:nvSpPr>
        <p:spPr>
          <a:xfrm>
            <a:off x="32960497" y="7168972"/>
            <a:ext cx="1447884" cy="2275974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46F5C19-C026-91EE-7754-A77D33496002}"/>
              </a:ext>
            </a:extLst>
          </p:cNvPr>
          <p:cNvSpPr/>
          <p:nvPr/>
        </p:nvSpPr>
        <p:spPr>
          <a:xfrm>
            <a:off x="23584235" y="9553589"/>
            <a:ext cx="1447884" cy="304806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</p:spTree>
    <p:extLst>
      <p:ext uri="{BB962C8B-B14F-4D97-AF65-F5344CB8AC3E}">
        <p14:creationId xmlns:p14="http://schemas.microsoft.com/office/powerpoint/2010/main" val="2762541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東京メトロ03系">
            <a:extLst>
              <a:ext uri="{FF2B5EF4-FFF2-40B4-BE49-F238E27FC236}">
                <a16:creationId xmlns:a16="http://schemas.microsoft.com/office/drawing/2014/main" id="{2A3AA4DE-02FA-2BB0-940A-1AF211C9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094" y="27273475"/>
            <a:ext cx="46080363" cy="272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7D7826A-7C6E-4163-DF76-A111D8734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79" y="1664899"/>
            <a:ext cx="17109417" cy="1235146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4985A1-271E-45A6-5041-B47EAD653F1F}"/>
              </a:ext>
            </a:extLst>
          </p:cNvPr>
          <p:cNvSpPr txBox="1"/>
          <p:nvPr/>
        </p:nvSpPr>
        <p:spPr>
          <a:xfrm>
            <a:off x="16401589" y="21580309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79B616-E07E-533A-DCF7-864C25FAA69B}"/>
              </a:ext>
            </a:extLst>
          </p:cNvPr>
          <p:cNvSpPr txBox="1"/>
          <p:nvPr/>
        </p:nvSpPr>
        <p:spPr>
          <a:xfrm>
            <a:off x="16247988" y="21445908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37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sz="60000" b="1" i="1" dirty="0">
            <a:ln w="127000">
              <a:solidFill>
                <a:schemeClr val="bg1"/>
              </a:solidFill>
            </a:ln>
            <a:solidFill>
              <a:srgbClr val="C00000"/>
            </a:solidFill>
            <a:latin typeface="マキナス 4 Square" panose="02000600000000000000" pitchFamily="50" charset="-128"/>
            <a:ea typeface="マキナス 4 Square" panose="020006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69040</TotalTime>
  <Words>782</Words>
  <Application>Microsoft Office PowerPoint</Application>
  <PresentationFormat>ユーザー設定</PresentationFormat>
  <Paragraphs>217</Paragraphs>
  <Slides>36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5" baseType="lpstr">
      <vt:lpstr>マキナス 4 Flat</vt:lpstr>
      <vt:lpstr>マキナス 4 Square</vt:lpstr>
      <vt:lpstr>游ゴシック</vt:lpstr>
      <vt:lpstr>Arial</vt:lpstr>
      <vt:lpstr>Calibri</vt:lpstr>
      <vt:lpstr>Calibri Light</vt:lpstr>
      <vt:lpstr>DS-Digital</vt:lpstr>
      <vt:lpstr>TRTA Numbers Rounded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wattz</dc:creator>
  <cp:lastModifiedBy>wattz</cp:lastModifiedBy>
  <cp:revision>77</cp:revision>
  <dcterms:created xsi:type="dcterms:W3CDTF">2024-02-03T11:35:53Z</dcterms:created>
  <dcterms:modified xsi:type="dcterms:W3CDTF">2024-09-18T12:38:41Z</dcterms:modified>
</cp:coreProperties>
</file>